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22"/>
  </p:notesMasterIdLst>
  <p:handoutMasterIdLst>
    <p:handoutMasterId r:id="rId23"/>
  </p:handoutMasterIdLst>
  <p:sldIdLst>
    <p:sldId id="262" r:id="rId2"/>
    <p:sldId id="295" r:id="rId3"/>
    <p:sldId id="294" r:id="rId4"/>
    <p:sldId id="296" r:id="rId5"/>
    <p:sldId id="289" r:id="rId6"/>
    <p:sldId id="290" r:id="rId7"/>
    <p:sldId id="286" r:id="rId8"/>
    <p:sldId id="285" r:id="rId9"/>
    <p:sldId id="278" r:id="rId10"/>
    <p:sldId id="271" r:id="rId11"/>
    <p:sldId id="281" r:id="rId12"/>
    <p:sldId id="293" r:id="rId13"/>
    <p:sldId id="288" r:id="rId14"/>
    <p:sldId id="282" r:id="rId15"/>
    <p:sldId id="284" r:id="rId16"/>
    <p:sldId id="287" r:id="rId17"/>
    <p:sldId id="283" r:id="rId18"/>
    <p:sldId id="292" r:id="rId19"/>
    <p:sldId id="275" r:id="rId20"/>
    <p:sldId id="291" r:id="rId21"/>
  </p:sldIdLst>
  <p:sldSz cx="9937750" cy="7597775"/>
  <p:notesSz cx="6888163" cy="10020300"/>
  <p:defaultTextStyle>
    <a:defPPr>
      <a:defRPr lang="ru-RU"/>
    </a:defPPr>
    <a:lvl1pPr marL="0" algn="l" defTabSz="1002000" rtl="0" eaLnBrk="1" latinLnBrk="0" hangingPunct="1">
      <a:defRPr sz="2000" kern="1200">
        <a:solidFill>
          <a:schemeClr val="tx1"/>
        </a:solidFill>
        <a:latin typeface="+mn-lt"/>
        <a:ea typeface="+mn-ea"/>
        <a:cs typeface="+mn-cs"/>
      </a:defRPr>
    </a:lvl1pPr>
    <a:lvl2pPr marL="501000" algn="l" defTabSz="1002000" rtl="0" eaLnBrk="1" latinLnBrk="0" hangingPunct="1">
      <a:defRPr sz="2000" kern="1200">
        <a:solidFill>
          <a:schemeClr val="tx1"/>
        </a:solidFill>
        <a:latin typeface="+mn-lt"/>
        <a:ea typeface="+mn-ea"/>
        <a:cs typeface="+mn-cs"/>
      </a:defRPr>
    </a:lvl2pPr>
    <a:lvl3pPr marL="1002000" algn="l" defTabSz="1002000" rtl="0" eaLnBrk="1" latinLnBrk="0" hangingPunct="1">
      <a:defRPr sz="2000" kern="1200">
        <a:solidFill>
          <a:schemeClr val="tx1"/>
        </a:solidFill>
        <a:latin typeface="+mn-lt"/>
        <a:ea typeface="+mn-ea"/>
        <a:cs typeface="+mn-cs"/>
      </a:defRPr>
    </a:lvl3pPr>
    <a:lvl4pPr marL="1502999" algn="l" defTabSz="1002000" rtl="0" eaLnBrk="1" latinLnBrk="0" hangingPunct="1">
      <a:defRPr sz="2000" kern="1200">
        <a:solidFill>
          <a:schemeClr val="tx1"/>
        </a:solidFill>
        <a:latin typeface="+mn-lt"/>
        <a:ea typeface="+mn-ea"/>
        <a:cs typeface="+mn-cs"/>
      </a:defRPr>
    </a:lvl4pPr>
    <a:lvl5pPr marL="2003999" algn="l" defTabSz="1002000" rtl="0" eaLnBrk="1" latinLnBrk="0" hangingPunct="1">
      <a:defRPr sz="2000" kern="1200">
        <a:solidFill>
          <a:schemeClr val="tx1"/>
        </a:solidFill>
        <a:latin typeface="+mn-lt"/>
        <a:ea typeface="+mn-ea"/>
        <a:cs typeface="+mn-cs"/>
      </a:defRPr>
    </a:lvl5pPr>
    <a:lvl6pPr marL="2504999" algn="l" defTabSz="1002000" rtl="0" eaLnBrk="1" latinLnBrk="0" hangingPunct="1">
      <a:defRPr sz="2000" kern="1200">
        <a:solidFill>
          <a:schemeClr val="tx1"/>
        </a:solidFill>
        <a:latin typeface="+mn-lt"/>
        <a:ea typeface="+mn-ea"/>
        <a:cs typeface="+mn-cs"/>
      </a:defRPr>
    </a:lvl6pPr>
    <a:lvl7pPr marL="3005999" algn="l" defTabSz="1002000" rtl="0" eaLnBrk="1" latinLnBrk="0" hangingPunct="1">
      <a:defRPr sz="2000" kern="1200">
        <a:solidFill>
          <a:schemeClr val="tx1"/>
        </a:solidFill>
        <a:latin typeface="+mn-lt"/>
        <a:ea typeface="+mn-ea"/>
        <a:cs typeface="+mn-cs"/>
      </a:defRPr>
    </a:lvl7pPr>
    <a:lvl8pPr marL="3506998" algn="l" defTabSz="1002000" rtl="0" eaLnBrk="1" latinLnBrk="0" hangingPunct="1">
      <a:defRPr sz="2000" kern="1200">
        <a:solidFill>
          <a:schemeClr val="tx1"/>
        </a:solidFill>
        <a:latin typeface="+mn-lt"/>
        <a:ea typeface="+mn-ea"/>
        <a:cs typeface="+mn-cs"/>
      </a:defRPr>
    </a:lvl8pPr>
    <a:lvl9pPr marL="4007998" algn="l" defTabSz="1002000" rtl="0" eaLnBrk="1" latinLnBrk="0" hangingPunct="1">
      <a:defRPr sz="20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Rg st="1" end="26"/>
    <p:penClr>
      <a:srgbClr val="FF0000"/>
    </p:penClr>
  </p:showPr>
  <p:clrMru>
    <a:srgbClr val="0000FF"/>
    <a:srgbClr val="FF6699"/>
    <a:srgbClr val="68F8A9"/>
    <a:srgbClr val="1DB91D"/>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3122" autoAdjust="0"/>
  </p:normalViewPr>
  <p:slideViewPr>
    <p:cSldViewPr>
      <p:cViewPr>
        <p:scale>
          <a:sx n="40" d="100"/>
          <a:sy n="40" d="100"/>
        </p:scale>
        <p:origin x="-2160" y="-612"/>
      </p:cViewPr>
      <p:guideLst>
        <p:guide orient="horz" pos="2393"/>
        <p:guide pos="313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56" d="100"/>
          <a:sy n="56" d="100"/>
        </p:scale>
        <p:origin x="-1860" y="-96"/>
      </p:cViewPr>
      <p:guideLst>
        <p:guide orient="horz" pos="3156"/>
        <p:guide pos="2170"/>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84871" cy="501015"/>
          </a:xfrm>
          <a:prstGeom prst="rect">
            <a:avLst/>
          </a:prstGeom>
        </p:spPr>
        <p:txBody>
          <a:bodyPr vert="horz" lIns="96616" tIns="48308" rIns="96616" bIns="48308" rtlCol="0"/>
          <a:lstStyle>
            <a:lvl1pPr algn="l">
              <a:defRPr sz="1300"/>
            </a:lvl1pPr>
          </a:lstStyle>
          <a:p>
            <a:endParaRPr lang="ru-RU"/>
          </a:p>
        </p:txBody>
      </p:sp>
      <p:sp>
        <p:nvSpPr>
          <p:cNvPr id="3" name="Дата 2"/>
          <p:cNvSpPr>
            <a:spLocks noGrp="1"/>
          </p:cNvSpPr>
          <p:nvPr>
            <p:ph type="dt" sz="quarter" idx="1"/>
          </p:nvPr>
        </p:nvSpPr>
        <p:spPr>
          <a:xfrm>
            <a:off x="3901698" y="0"/>
            <a:ext cx="2984871" cy="501015"/>
          </a:xfrm>
          <a:prstGeom prst="rect">
            <a:avLst/>
          </a:prstGeom>
        </p:spPr>
        <p:txBody>
          <a:bodyPr vert="horz" lIns="96616" tIns="48308" rIns="96616" bIns="48308" rtlCol="0"/>
          <a:lstStyle>
            <a:lvl1pPr algn="r">
              <a:defRPr sz="1300"/>
            </a:lvl1pPr>
          </a:lstStyle>
          <a:p>
            <a:fld id="{77FA7399-8A17-4B4E-9A16-E73C9B9900FD}" type="datetimeFigureOut">
              <a:rPr lang="ru-RU" smtClean="0"/>
              <a:pPr/>
              <a:t>30.03.2021</a:t>
            </a:fld>
            <a:endParaRPr lang="ru-RU"/>
          </a:p>
        </p:txBody>
      </p:sp>
      <p:sp>
        <p:nvSpPr>
          <p:cNvPr id="4" name="Нижний колонтитул 3"/>
          <p:cNvSpPr>
            <a:spLocks noGrp="1"/>
          </p:cNvSpPr>
          <p:nvPr>
            <p:ph type="ftr" sz="quarter" idx="2"/>
          </p:nvPr>
        </p:nvSpPr>
        <p:spPr>
          <a:xfrm>
            <a:off x="0" y="9517546"/>
            <a:ext cx="2984871" cy="501015"/>
          </a:xfrm>
          <a:prstGeom prst="rect">
            <a:avLst/>
          </a:prstGeom>
        </p:spPr>
        <p:txBody>
          <a:bodyPr vert="horz" lIns="96616" tIns="48308" rIns="96616" bIns="48308" rtlCol="0" anchor="b"/>
          <a:lstStyle>
            <a:lvl1pPr algn="l">
              <a:defRPr sz="1300"/>
            </a:lvl1pPr>
          </a:lstStyle>
          <a:p>
            <a:endParaRPr lang="ru-RU"/>
          </a:p>
        </p:txBody>
      </p:sp>
      <p:sp>
        <p:nvSpPr>
          <p:cNvPr id="5" name="Номер слайда 4"/>
          <p:cNvSpPr>
            <a:spLocks noGrp="1"/>
          </p:cNvSpPr>
          <p:nvPr>
            <p:ph type="sldNum" sz="quarter" idx="3"/>
          </p:nvPr>
        </p:nvSpPr>
        <p:spPr>
          <a:xfrm>
            <a:off x="3901698" y="9517546"/>
            <a:ext cx="2984871" cy="501015"/>
          </a:xfrm>
          <a:prstGeom prst="rect">
            <a:avLst/>
          </a:prstGeom>
        </p:spPr>
        <p:txBody>
          <a:bodyPr vert="horz" lIns="96616" tIns="48308" rIns="96616" bIns="48308" rtlCol="0" anchor="b"/>
          <a:lstStyle>
            <a:lvl1pPr algn="r">
              <a:defRPr sz="1300"/>
            </a:lvl1pPr>
          </a:lstStyle>
          <a:p>
            <a:fld id="{B0AD066E-DDE4-4F8D-B330-C5072D758F4B}" type="slidenum">
              <a:rPr lang="ru-RU" smtClean="0"/>
              <a:pPr/>
              <a:t>‹#›</a:t>
            </a:fld>
            <a:endParaRPr lang="ru-RU"/>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84871" cy="501015"/>
          </a:xfrm>
          <a:prstGeom prst="rect">
            <a:avLst/>
          </a:prstGeom>
        </p:spPr>
        <p:txBody>
          <a:bodyPr vert="horz" lIns="96616" tIns="48308" rIns="96616" bIns="48308" rtlCol="0"/>
          <a:lstStyle>
            <a:lvl1pPr algn="l">
              <a:defRPr sz="1300"/>
            </a:lvl1pPr>
          </a:lstStyle>
          <a:p>
            <a:endParaRPr lang="ru-RU"/>
          </a:p>
        </p:txBody>
      </p:sp>
      <p:sp>
        <p:nvSpPr>
          <p:cNvPr id="3" name="Дата 2"/>
          <p:cNvSpPr>
            <a:spLocks noGrp="1"/>
          </p:cNvSpPr>
          <p:nvPr>
            <p:ph type="dt" idx="1"/>
          </p:nvPr>
        </p:nvSpPr>
        <p:spPr>
          <a:xfrm>
            <a:off x="3901698" y="0"/>
            <a:ext cx="2984871" cy="501015"/>
          </a:xfrm>
          <a:prstGeom prst="rect">
            <a:avLst/>
          </a:prstGeom>
        </p:spPr>
        <p:txBody>
          <a:bodyPr vert="horz" lIns="96616" tIns="48308" rIns="96616" bIns="48308" rtlCol="0"/>
          <a:lstStyle>
            <a:lvl1pPr algn="r">
              <a:defRPr sz="1300"/>
            </a:lvl1pPr>
          </a:lstStyle>
          <a:p>
            <a:fld id="{8412BB77-E8FC-4E21-ABAF-380C98321E22}" type="datetimeFigureOut">
              <a:rPr lang="ru-RU" smtClean="0"/>
              <a:pPr/>
              <a:t>30.03.2021</a:t>
            </a:fld>
            <a:endParaRPr lang="ru-RU"/>
          </a:p>
        </p:txBody>
      </p:sp>
      <p:sp>
        <p:nvSpPr>
          <p:cNvPr id="4" name="Образ слайда 3"/>
          <p:cNvSpPr>
            <a:spLocks noGrp="1" noRot="1" noChangeAspect="1"/>
          </p:cNvSpPr>
          <p:nvPr>
            <p:ph type="sldImg" idx="2"/>
          </p:nvPr>
        </p:nvSpPr>
        <p:spPr>
          <a:xfrm>
            <a:off x="987425" y="750888"/>
            <a:ext cx="4913313" cy="3757612"/>
          </a:xfrm>
          <a:prstGeom prst="rect">
            <a:avLst/>
          </a:prstGeom>
          <a:noFill/>
          <a:ln w="12700">
            <a:solidFill>
              <a:prstClr val="black"/>
            </a:solidFill>
          </a:ln>
        </p:spPr>
        <p:txBody>
          <a:bodyPr vert="horz" lIns="96616" tIns="48308" rIns="96616" bIns="48308" rtlCol="0" anchor="ctr"/>
          <a:lstStyle/>
          <a:p>
            <a:endParaRPr lang="ru-RU"/>
          </a:p>
        </p:txBody>
      </p:sp>
      <p:sp>
        <p:nvSpPr>
          <p:cNvPr id="5" name="Заметки 4"/>
          <p:cNvSpPr>
            <a:spLocks noGrp="1"/>
          </p:cNvSpPr>
          <p:nvPr>
            <p:ph type="body" sz="quarter" idx="3"/>
          </p:nvPr>
        </p:nvSpPr>
        <p:spPr>
          <a:xfrm>
            <a:off x="688817" y="4759643"/>
            <a:ext cx="5510530" cy="4509135"/>
          </a:xfrm>
          <a:prstGeom prst="rect">
            <a:avLst/>
          </a:prstGeom>
        </p:spPr>
        <p:txBody>
          <a:bodyPr vert="horz" lIns="96616" tIns="48308" rIns="96616" bIns="48308"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9517546"/>
            <a:ext cx="2984871" cy="501015"/>
          </a:xfrm>
          <a:prstGeom prst="rect">
            <a:avLst/>
          </a:prstGeom>
        </p:spPr>
        <p:txBody>
          <a:bodyPr vert="horz" lIns="96616" tIns="48308" rIns="96616" bIns="48308" rtlCol="0" anchor="b"/>
          <a:lstStyle>
            <a:lvl1pPr algn="l">
              <a:defRPr sz="1300"/>
            </a:lvl1pPr>
          </a:lstStyle>
          <a:p>
            <a:endParaRPr lang="ru-RU"/>
          </a:p>
        </p:txBody>
      </p:sp>
      <p:sp>
        <p:nvSpPr>
          <p:cNvPr id="7" name="Номер слайда 6"/>
          <p:cNvSpPr>
            <a:spLocks noGrp="1"/>
          </p:cNvSpPr>
          <p:nvPr>
            <p:ph type="sldNum" sz="quarter" idx="5"/>
          </p:nvPr>
        </p:nvSpPr>
        <p:spPr>
          <a:xfrm>
            <a:off x="3901698" y="9517546"/>
            <a:ext cx="2984871" cy="501015"/>
          </a:xfrm>
          <a:prstGeom prst="rect">
            <a:avLst/>
          </a:prstGeom>
        </p:spPr>
        <p:txBody>
          <a:bodyPr vert="horz" lIns="96616" tIns="48308" rIns="96616" bIns="48308" rtlCol="0" anchor="b"/>
          <a:lstStyle>
            <a:lvl1pPr algn="r">
              <a:defRPr sz="1300"/>
            </a:lvl1pPr>
          </a:lstStyle>
          <a:p>
            <a:fld id="{3219C29A-6FBF-49F6-838F-0044F7051425}" type="slidenum">
              <a:rPr lang="ru-RU" smtClean="0"/>
              <a:pPr/>
              <a:t>‹#›</a:t>
            </a:fld>
            <a:endParaRPr lang="ru-RU"/>
          </a:p>
        </p:txBody>
      </p:sp>
    </p:spTree>
  </p:cSld>
  <p:clrMap bg1="lt1" tx1="dk1" bg2="lt2" tx2="dk2" accent1="accent1" accent2="accent2" accent3="accent3" accent4="accent4" accent5="accent5" accent6="accent6" hlink="hlink" folHlink="folHlink"/>
  <p:notesStyle>
    <a:lvl1pPr marL="0" algn="l" defTabSz="1002000" rtl="0" eaLnBrk="1" latinLnBrk="0" hangingPunct="1">
      <a:defRPr sz="1300" kern="1200">
        <a:solidFill>
          <a:schemeClr val="tx1"/>
        </a:solidFill>
        <a:latin typeface="+mn-lt"/>
        <a:ea typeface="+mn-ea"/>
        <a:cs typeface="+mn-cs"/>
      </a:defRPr>
    </a:lvl1pPr>
    <a:lvl2pPr marL="501000" algn="l" defTabSz="1002000" rtl="0" eaLnBrk="1" latinLnBrk="0" hangingPunct="1">
      <a:defRPr sz="1300" kern="1200">
        <a:solidFill>
          <a:schemeClr val="tx1"/>
        </a:solidFill>
        <a:latin typeface="+mn-lt"/>
        <a:ea typeface="+mn-ea"/>
        <a:cs typeface="+mn-cs"/>
      </a:defRPr>
    </a:lvl2pPr>
    <a:lvl3pPr marL="1002000" algn="l" defTabSz="1002000" rtl="0" eaLnBrk="1" latinLnBrk="0" hangingPunct="1">
      <a:defRPr sz="1300" kern="1200">
        <a:solidFill>
          <a:schemeClr val="tx1"/>
        </a:solidFill>
        <a:latin typeface="+mn-lt"/>
        <a:ea typeface="+mn-ea"/>
        <a:cs typeface="+mn-cs"/>
      </a:defRPr>
    </a:lvl3pPr>
    <a:lvl4pPr marL="1502999" algn="l" defTabSz="1002000" rtl="0" eaLnBrk="1" latinLnBrk="0" hangingPunct="1">
      <a:defRPr sz="1300" kern="1200">
        <a:solidFill>
          <a:schemeClr val="tx1"/>
        </a:solidFill>
        <a:latin typeface="+mn-lt"/>
        <a:ea typeface="+mn-ea"/>
        <a:cs typeface="+mn-cs"/>
      </a:defRPr>
    </a:lvl4pPr>
    <a:lvl5pPr marL="2003999" algn="l" defTabSz="1002000" rtl="0" eaLnBrk="1" latinLnBrk="0" hangingPunct="1">
      <a:defRPr sz="1300" kern="1200">
        <a:solidFill>
          <a:schemeClr val="tx1"/>
        </a:solidFill>
        <a:latin typeface="+mn-lt"/>
        <a:ea typeface="+mn-ea"/>
        <a:cs typeface="+mn-cs"/>
      </a:defRPr>
    </a:lvl5pPr>
    <a:lvl6pPr marL="2504999" algn="l" defTabSz="1002000" rtl="0" eaLnBrk="1" latinLnBrk="0" hangingPunct="1">
      <a:defRPr sz="1300" kern="1200">
        <a:solidFill>
          <a:schemeClr val="tx1"/>
        </a:solidFill>
        <a:latin typeface="+mn-lt"/>
        <a:ea typeface="+mn-ea"/>
        <a:cs typeface="+mn-cs"/>
      </a:defRPr>
    </a:lvl6pPr>
    <a:lvl7pPr marL="3005999" algn="l" defTabSz="1002000" rtl="0" eaLnBrk="1" latinLnBrk="0" hangingPunct="1">
      <a:defRPr sz="1300" kern="1200">
        <a:solidFill>
          <a:schemeClr val="tx1"/>
        </a:solidFill>
        <a:latin typeface="+mn-lt"/>
        <a:ea typeface="+mn-ea"/>
        <a:cs typeface="+mn-cs"/>
      </a:defRPr>
    </a:lvl7pPr>
    <a:lvl8pPr marL="3506998" algn="l" defTabSz="1002000" rtl="0" eaLnBrk="1" latinLnBrk="0" hangingPunct="1">
      <a:defRPr sz="1300" kern="1200">
        <a:solidFill>
          <a:schemeClr val="tx1"/>
        </a:solidFill>
        <a:latin typeface="+mn-lt"/>
        <a:ea typeface="+mn-ea"/>
        <a:cs typeface="+mn-cs"/>
      </a:defRPr>
    </a:lvl8pPr>
    <a:lvl9pPr marL="4007998" algn="l" defTabSz="1002000" rtl="0" eaLnBrk="1" latinLnBrk="0" hangingPunct="1">
      <a:defRPr sz="13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10" name="Прямоугольный треугольник 9"/>
          <p:cNvSpPr/>
          <p:nvPr/>
        </p:nvSpPr>
        <p:spPr>
          <a:xfrm>
            <a:off x="-1" y="5167270"/>
            <a:ext cx="9945454"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100200" tIns="50100" rIns="100200" bIns="50100" anchor="ctr"/>
          <a:lstStyle>
            <a:extLst/>
          </a:lstStyle>
          <a:p>
            <a:pPr algn="ctr" eaLnBrk="1" latinLnBrk="0" hangingPunct="1"/>
            <a:endParaRPr kumimoji="0" lang="en-US"/>
          </a:p>
        </p:txBody>
      </p:sp>
      <p:sp>
        <p:nvSpPr>
          <p:cNvPr id="9" name="Заголовок 8"/>
          <p:cNvSpPr>
            <a:spLocks noGrp="1"/>
          </p:cNvSpPr>
          <p:nvPr>
            <p:ph type="ctrTitle"/>
          </p:nvPr>
        </p:nvSpPr>
        <p:spPr>
          <a:xfrm>
            <a:off x="745331" y="1941655"/>
            <a:ext cx="8447088" cy="2027138"/>
          </a:xfrm>
        </p:spPr>
        <p:txBody>
          <a:bodyPr vert="horz" anchor="b">
            <a:normAutofit/>
            <a:scene3d>
              <a:camera prst="orthographicFront"/>
              <a:lightRig rig="soft" dir="t"/>
            </a:scene3d>
            <a:sp3d prstMaterial="softEdge">
              <a:bevelT w="25400" h="25400"/>
            </a:sp3d>
          </a:bodyPr>
          <a:lstStyle>
            <a:lvl1pPr algn="r">
              <a:defRPr sz="5300" b="1">
                <a:solidFill>
                  <a:schemeClr val="tx2"/>
                </a:solidFill>
                <a:effectLst>
                  <a:outerShdw blurRad="31750" dist="25400" dir="5400000" algn="tl" rotWithShape="0">
                    <a:srgbClr val="000000">
                      <a:alpha val="25000"/>
                    </a:srgbClr>
                  </a:outerShdw>
                </a:effectLst>
              </a:defRPr>
            </a:lvl1pPr>
            <a:extLst/>
          </a:lstStyle>
          <a:p>
            <a:r>
              <a:rPr kumimoji="0" lang="ru-RU" smtClean="0"/>
              <a:t>Образец заголовка</a:t>
            </a:r>
            <a:endParaRPr kumimoji="0" lang="en-US"/>
          </a:p>
        </p:txBody>
      </p:sp>
      <p:sp>
        <p:nvSpPr>
          <p:cNvPr id="17" name="Подзаголовок 16"/>
          <p:cNvSpPr>
            <a:spLocks noGrp="1"/>
          </p:cNvSpPr>
          <p:nvPr>
            <p:ph type="subTitle" idx="1"/>
          </p:nvPr>
        </p:nvSpPr>
        <p:spPr>
          <a:xfrm>
            <a:off x="745331" y="4001192"/>
            <a:ext cx="8447088" cy="1329117"/>
          </a:xfrm>
        </p:spPr>
        <p:txBody>
          <a:bodyPr lIns="50100" rIns="50100"/>
          <a:lstStyle>
            <a:lvl1pPr marL="0" marR="70140" indent="0" algn="r">
              <a:buNone/>
              <a:defRPr>
                <a:solidFill>
                  <a:schemeClr val="tx2"/>
                </a:solidFill>
              </a:defRPr>
            </a:lvl1pPr>
            <a:lvl2pPr marL="501000" indent="0" algn="ctr">
              <a:buNone/>
            </a:lvl2pPr>
            <a:lvl3pPr marL="1002000" indent="0" algn="ctr">
              <a:buNone/>
            </a:lvl3pPr>
            <a:lvl4pPr marL="1502999" indent="0" algn="ctr">
              <a:buNone/>
            </a:lvl4pPr>
            <a:lvl5pPr marL="2003999" indent="0" algn="ctr">
              <a:buNone/>
            </a:lvl5pPr>
            <a:lvl6pPr marL="2504999" indent="0" algn="ctr">
              <a:buNone/>
            </a:lvl6pPr>
            <a:lvl7pPr marL="3005999" indent="0" algn="ctr">
              <a:buNone/>
            </a:lvl7pPr>
            <a:lvl8pPr marL="3506998" indent="0" algn="ctr">
              <a:buNone/>
            </a:lvl8pPr>
            <a:lvl9pPr marL="4007998" indent="0" algn="ctr">
              <a:buNone/>
            </a:lvl9pPr>
            <a:extLst/>
          </a:lstStyle>
          <a:p>
            <a:r>
              <a:rPr kumimoji="0" lang="ru-RU" smtClean="0"/>
              <a:t>Образец подзаголовка</a:t>
            </a:r>
            <a:endParaRPr kumimoji="0" lang="en-US"/>
          </a:p>
        </p:txBody>
      </p:sp>
      <p:grpSp>
        <p:nvGrpSpPr>
          <p:cNvPr id="2" name="Группа 1"/>
          <p:cNvGrpSpPr/>
          <p:nvPr/>
        </p:nvGrpSpPr>
        <p:grpSpPr>
          <a:xfrm>
            <a:off x="-4091" y="5487282"/>
            <a:ext cx="9941842" cy="2118346"/>
            <a:chOff x="-3765" y="4832896"/>
            <a:chExt cx="9147765" cy="2032192"/>
          </a:xfrm>
        </p:grpSpPr>
        <p:sp>
          <p:nvSpPr>
            <p:cNvPr id="7" name="Полилиния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Полилиния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Полилиния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Прямая соединительная линия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Дата 29"/>
          <p:cNvSpPr>
            <a:spLocks noGrp="1"/>
          </p:cNvSpPr>
          <p:nvPr>
            <p:ph type="dt" sz="half" idx="10"/>
          </p:nvPr>
        </p:nvSpPr>
        <p:spPr/>
        <p:txBody>
          <a:bodyPr/>
          <a:lstStyle>
            <a:lvl1pPr>
              <a:defRPr>
                <a:solidFill>
                  <a:srgbClr val="FFFFFF"/>
                </a:solidFill>
              </a:defRPr>
            </a:lvl1pPr>
            <a:extLst/>
          </a:lstStyle>
          <a:p>
            <a:fld id="{783B8AA9-BAB2-4209-BFDB-6EDAA23E6792}" type="datetimeFigureOut">
              <a:rPr lang="ru-RU" smtClean="0"/>
              <a:pPr/>
              <a:t>30.03.2021</a:t>
            </a:fld>
            <a:endParaRPr lang="ru-RU"/>
          </a:p>
        </p:txBody>
      </p:sp>
      <p:sp>
        <p:nvSpPr>
          <p:cNvPr id="19" name="Нижний колонтитул 18"/>
          <p:cNvSpPr>
            <a:spLocks noGrp="1"/>
          </p:cNvSpPr>
          <p:nvPr>
            <p:ph type="ftr" sz="quarter" idx="11"/>
          </p:nvPr>
        </p:nvSpPr>
        <p:spPr/>
        <p:txBody>
          <a:bodyPr/>
          <a:lstStyle>
            <a:lvl1pPr>
              <a:defRPr>
                <a:solidFill>
                  <a:schemeClr val="accent1">
                    <a:tint val="20000"/>
                  </a:schemeClr>
                </a:solidFill>
              </a:defRPr>
            </a:lvl1pPr>
            <a:extLst/>
          </a:lstStyle>
          <a:p>
            <a:endParaRPr lang="ru-RU"/>
          </a:p>
        </p:txBody>
      </p:sp>
      <p:sp>
        <p:nvSpPr>
          <p:cNvPr id="27" name="Номер слайда 26"/>
          <p:cNvSpPr>
            <a:spLocks noGrp="1"/>
          </p:cNvSpPr>
          <p:nvPr>
            <p:ph type="sldNum" sz="quarter" idx="12"/>
          </p:nvPr>
        </p:nvSpPr>
        <p:spPr/>
        <p:txBody>
          <a:bodyPr/>
          <a:lstStyle>
            <a:lvl1pPr>
              <a:defRPr>
                <a:solidFill>
                  <a:srgbClr val="FFFFFF"/>
                </a:solidFill>
              </a:defRPr>
            </a:lvl1pPr>
            <a:extLst/>
          </a:lstStyle>
          <a:p>
            <a:fld id="{3D18B90B-9381-44DE-9DB0-D04F812641FF}" type="slidenum">
              <a:rPr lang="ru-RU" smtClean="0"/>
              <a:pPr/>
              <a:t>‹#›</a:t>
            </a:fld>
            <a:endParaRPr lang="ru-RU"/>
          </a:p>
        </p:txBody>
      </p:sp>
    </p:spTree>
  </p:cSld>
  <p:clrMapOvr>
    <a:masterClrMapping/>
  </p:clrMapOvr>
  <p:transition spd="slow">
    <p:dissolve/>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3" name="Содержимое 2"/>
          <p:cNvSpPr>
            <a:spLocks noGrp="1"/>
          </p:cNvSpPr>
          <p:nvPr>
            <p:ph idx="1"/>
          </p:nvPr>
        </p:nvSpPr>
        <p:spPr/>
        <p:txBody>
          <a:bodyPr/>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783B8AA9-BAB2-4209-BFDB-6EDAA23E6792}" type="datetimeFigureOut">
              <a:rPr lang="ru-RU" smtClean="0"/>
              <a:pPr/>
              <a:t>30.03.2021</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3D18B90B-9381-44DE-9DB0-D04F812641FF}" type="slidenum">
              <a:rPr lang="ru-RU" smtClean="0"/>
              <a:pPr/>
              <a:t>‹#›</a:t>
            </a:fld>
            <a:endParaRPr lang="ru-RU"/>
          </a:p>
        </p:txBody>
      </p:sp>
      <p:sp>
        <p:nvSpPr>
          <p:cNvPr id="7" name="Заголовок 6"/>
          <p:cNvSpPr>
            <a:spLocks noGrp="1"/>
          </p:cNvSpPr>
          <p:nvPr>
            <p:ph type="title"/>
          </p:nvPr>
        </p:nvSpPr>
        <p:spPr/>
        <p:txBody>
          <a:bodyPr rtlCol="0"/>
          <a:lstStyle>
            <a:extLst/>
          </a:lstStyle>
          <a:p>
            <a:r>
              <a:rPr kumimoji="0" lang="ru-RU" smtClean="0"/>
              <a:t>Образец заголовка</a:t>
            </a:r>
            <a:endParaRPr kumimoji="0" lang="en-US"/>
          </a:p>
        </p:txBody>
      </p:sp>
    </p:spTree>
  </p:cSld>
  <p:clrMapOvr>
    <a:masterClrMapping/>
  </p:clrMapOvr>
  <p:transition spd="slow">
    <p:dissolve/>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Ref idx="1002">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85082" y="1174024"/>
            <a:ext cx="8447088" cy="2026073"/>
          </a:xfrm>
        </p:spPr>
        <p:txBody>
          <a:bodyPr vert="horz" anchor="b">
            <a:normAutofit/>
            <a:scene3d>
              <a:camera prst="orthographicFront"/>
              <a:lightRig rig="soft" dir="t"/>
            </a:scene3d>
            <a:sp3d prstMaterial="softEdge">
              <a:bevelT w="25400" h="25400"/>
            </a:sp3d>
          </a:bodyPr>
          <a:lstStyle>
            <a:lvl1pPr algn="r">
              <a:buNone/>
              <a:defRPr sz="5300" b="1" cap="none" baseline="0">
                <a:effectLst>
                  <a:outerShdw blurRad="31750" dist="25400" dir="5400000" algn="tl" rotWithShape="0">
                    <a:srgbClr val="000000">
                      <a:alpha val="25000"/>
                    </a:srgbClr>
                  </a:outerShdw>
                </a:effectLst>
              </a:defRPr>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4263226" y="3247957"/>
            <a:ext cx="4968875" cy="1611827"/>
          </a:xfrm>
        </p:spPr>
        <p:txBody>
          <a:bodyPr lIns="100200" rIns="100200" anchor="t"/>
          <a:lstStyle>
            <a:lvl1pPr marL="0" indent="0" algn="l">
              <a:buNone/>
              <a:defRPr sz="2500">
                <a:solidFill>
                  <a:schemeClr val="tx1"/>
                </a:solidFill>
              </a:defRPr>
            </a:lvl1pPr>
            <a:lvl2pPr>
              <a:buNone/>
              <a:defRPr sz="2000">
                <a:solidFill>
                  <a:schemeClr val="tx1">
                    <a:tint val="75000"/>
                  </a:schemeClr>
                </a:solidFill>
              </a:defRPr>
            </a:lvl2pPr>
            <a:lvl3pPr>
              <a:buNone/>
              <a:defRPr sz="1800">
                <a:solidFill>
                  <a:schemeClr val="tx1">
                    <a:tint val="75000"/>
                  </a:schemeClr>
                </a:solidFill>
              </a:defRPr>
            </a:lvl3pPr>
            <a:lvl4pPr>
              <a:buNone/>
              <a:defRPr sz="1500">
                <a:solidFill>
                  <a:schemeClr val="tx1">
                    <a:tint val="75000"/>
                  </a:schemeClr>
                </a:solidFill>
              </a:defRPr>
            </a:lvl4pPr>
            <a:lvl5pPr>
              <a:buNone/>
              <a:defRPr sz="1500">
                <a:solidFill>
                  <a:schemeClr val="tx1">
                    <a:tint val="75000"/>
                  </a:schemeClr>
                </a:solidFill>
              </a:defRPr>
            </a:lvl5pPr>
            <a:extLst/>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extLst/>
          </a:lstStyle>
          <a:p>
            <a:fld id="{783B8AA9-BAB2-4209-BFDB-6EDAA23E6792}" type="datetimeFigureOut">
              <a:rPr lang="ru-RU" smtClean="0"/>
              <a:pPr/>
              <a:t>30.03.2021</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3D18B90B-9381-44DE-9DB0-D04F812641FF}" type="slidenum">
              <a:rPr lang="ru-RU" smtClean="0"/>
              <a:pPr/>
              <a:t>‹#›</a:t>
            </a:fld>
            <a:endParaRPr lang="ru-RU"/>
          </a:p>
        </p:txBody>
      </p:sp>
      <p:sp>
        <p:nvSpPr>
          <p:cNvPr id="7" name="Нашивка 6"/>
          <p:cNvSpPr/>
          <p:nvPr/>
        </p:nvSpPr>
        <p:spPr>
          <a:xfrm>
            <a:off x="3952364" y="3329673"/>
            <a:ext cx="198755" cy="253259"/>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lIns="100200" tIns="50100" rIns="100200" bIns="50100" anchor="ctr"/>
          <a:lstStyle>
            <a:extLst/>
          </a:lstStyle>
          <a:p>
            <a:pPr algn="l" eaLnBrk="1" latinLnBrk="0" hangingPunct="1"/>
            <a:endParaRPr kumimoji="0" lang="en-US"/>
          </a:p>
        </p:txBody>
      </p:sp>
      <p:sp>
        <p:nvSpPr>
          <p:cNvPr id="8" name="Нашивка 7"/>
          <p:cNvSpPr/>
          <p:nvPr/>
        </p:nvSpPr>
        <p:spPr>
          <a:xfrm>
            <a:off x="3749766" y="3329673"/>
            <a:ext cx="198755" cy="253259"/>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lIns="100200" tIns="50100" rIns="100200" bIns="50100"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transition spd="slow">
    <p:dissolve/>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bg>
      <p:bgRef idx="1002">
        <a:schemeClr val="bg1"/>
      </p:bgRef>
    </p:bg>
    <p:spTree>
      <p:nvGrpSpPr>
        <p:cNvPr id="1" name=""/>
        <p:cNvGrpSpPr/>
        <p:nvPr/>
      </p:nvGrpSpPr>
      <p:grpSpPr>
        <a:xfrm>
          <a:off x="0" y="0"/>
          <a:ext cx="0" cy="0"/>
          <a:chOff x="0" y="0"/>
          <a:chExt cx="0" cy="0"/>
        </a:xfrm>
      </p:grpSpPr>
      <p:sp>
        <p:nvSpPr>
          <p:cNvPr id="3" name="Содержимое 2"/>
          <p:cNvSpPr>
            <a:spLocks noGrp="1"/>
          </p:cNvSpPr>
          <p:nvPr>
            <p:ph sz="half" idx="1"/>
          </p:nvPr>
        </p:nvSpPr>
        <p:spPr>
          <a:xfrm>
            <a:off x="496887" y="1641120"/>
            <a:ext cx="4389173" cy="5014180"/>
          </a:xfrm>
        </p:spPr>
        <p:txBody>
          <a:bodyPr/>
          <a:lstStyle>
            <a:lvl1pPr>
              <a:defRPr sz="3100"/>
            </a:lvl1pPr>
            <a:lvl2pPr>
              <a:defRPr sz="2600"/>
            </a:lvl2pPr>
            <a:lvl3pPr>
              <a:defRPr sz="2200"/>
            </a:lvl3pPr>
            <a:lvl4pPr>
              <a:defRPr sz="2000"/>
            </a:lvl4pPr>
            <a:lvl5pPr>
              <a:defRPr sz="20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5051690" y="1641120"/>
            <a:ext cx="4389173" cy="5014180"/>
          </a:xfrm>
        </p:spPr>
        <p:txBody>
          <a:bodyPr/>
          <a:lstStyle>
            <a:lvl1pPr>
              <a:defRPr sz="3100"/>
            </a:lvl1pPr>
            <a:lvl2pPr>
              <a:defRPr sz="2600"/>
            </a:lvl2pPr>
            <a:lvl3pPr>
              <a:defRPr sz="2200"/>
            </a:lvl3pPr>
            <a:lvl4pPr>
              <a:defRPr sz="2000"/>
            </a:lvl4pPr>
            <a:lvl5pPr>
              <a:defRPr sz="20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783B8AA9-BAB2-4209-BFDB-6EDAA23E6792}" type="datetimeFigureOut">
              <a:rPr lang="ru-RU" smtClean="0"/>
              <a:pPr/>
              <a:t>30.03.2021</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3D18B90B-9381-44DE-9DB0-D04F812641FF}" type="slidenum">
              <a:rPr lang="ru-RU" smtClean="0"/>
              <a:pPr/>
              <a:t>‹#›</a:t>
            </a:fld>
            <a:endParaRPr lang="ru-RU"/>
          </a:p>
        </p:txBody>
      </p:sp>
      <p:sp>
        <p:nvSpPr>
          <p:cNvPr id="8" name="Заголовок 7"/>
          <p:cNvSpPr>
            <a:spLocks noGrp="1"/>
          </p:cNvSpPr>
          <p:nvPr>
            <p:ph type="title"/>
          </p:nvPr>
        </p:nvSpPr>
        <p:spPr/>
        <p:txBody>
          <a:bodyPr rtlCol="0"/>
          <a:lstStyle>
            <a:extLst/>
          </a:lstStyle>
          <a:p>
            <a:r>
              <a:rPr kumimoji="0" lang="ru-RU" smtClean="0"/>
              <a:t>Образец заголовка</a:t>
            </a:r>
            <a:endParaRPr kumimoji="0" lang="en-US"/>
          </a:p>
        </p:txBody>
      </p:sp>
    </p:spTree>
  </p:cSld>
  <p:clrMapOvr>
    <a:overrideClrMapping bg1="dk1" tx1="lt1" bg2="dk2" tx2="lt2" accent1="accent1" accent2="accent2" accent3="accent3" accent4="accent4" accent5="accent5" accent6="accent6" hlink="hlink" folHlink="folHlink"/>
  </p:clrMapOvr>
  <p:transition spd="slow">
    <p:dissolve/>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bg>
      <p:bgRef idx="1003">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96888" y="302504"/>
            <a:ext cx="8943975" cy="1266296"/>
          </a:xfrm>
        </p:spPr>
        <p:txBody>
          <a:bodyPr anchor="ctr"/>
          <a:lstStyle>
            <a:lvl1pPr>
              <a:defRPr/>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496887" y="5993800"/>
            <a:ext cx="4390899" cy="844197"/>
          </a:xfrm>
          <a:solidFill>
            <a:schemeClr val="accent1"/>
          </a:solidFill>
          <a:ln w="9652">
            <a:solidFill>
              <a:schemeClr val="accent1"/>
            </a:solidFill>
            <a:miter lim="800000"/>
          </a:ln>
        </p:spPr>
        <p:txBody>
          <a:bodyPr lIns="200400" anchor="ctr"/>
          <a:lstStyle>
            <a:lvl1pPr marL="0" indent="0">
              <a:buNone/>
              <a:defRPr sz="2600" b="0">
                <a:solidFill>
                  <a:schemeClr val="bg1"/>
                </a:solidFill>
              </a:defRPr>
            </a:lvl1pPr>
            <a:lvl2pPr>
              <a:buNone/>
              <a:defRPr sz="2200" b="1"/>
            </a:lvl2pPr>
            <a:lvl3pPr>
              <a:buNone/>
              <a:defRPr sz="2000" b="1"/>
            </a:lvl3pPr>
            <a:lvl4pPr>
              <a:buNone/>
              <a:defRPr sz="1800" b="1"/>
            </a:lvl4pPr>
            <a:lvl5pPr>
              <a:buNone/>
              <a:defRPr sz="1800" b="1"/>
            </a:lvl5pPr>
            <a:extLst/>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5048240" y="5993800"/>
            <a:ext cx="4392624" cy="844197"/>
          </a:xfrm>
          <a:solidFill>
            <a:schemeClr val="accent1"/>
          </a:solidFill>
          <a:ln w="9652">
            <a:solidFill>
              <a:schemeClr val="accent1"/>
            </a:solidFill>
            <a:miter lim="800000"/>
          </a:ln>
        </p:spPr>
        <p:txBody>
          <a:bodyPr lIns="200400" anchor="ctr"/>
          <a:lstStyle>
            <a:lvl1pPr marL="0" indent="0">
              <a:buNone/>
              <a:defRPr sz="2600" b="0">
                <a:solidFill>
                  <a:schemeClr val="bg1"/>
                </a:solidFill>
              </a:defRPr>
            </a:lvl1pPr>
            <a:lvl2pPr>
              <a:buNone/>
              <a:defRPr sz="2200" b="1"/>
            </a:lvl2pPr>
            <a:lvl3pPr>
              <a:buNone/>
              <a:defRPr sz="2000" b="1"/>
            </a:lvl3pPr>
            <a:lvl4pPr>
              <a:buNone/>
              <a:defRPr sz="1800" b="1"/>
            </a:lvl4pPr>
            <a:lvl5pPr>
              <a:buNone/>
              <a:defRPr sz="1800" b="1"/>
            </a:lvl5pPr>
            <a:extLst/>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496887" y="1600091"/>
            <a:ext cx="4390899" cy="4366962"/>
          </a:xfrm>
          <a:ln>
            <a:noFill/>
            <a:prstDash val="sysDash"/>
            <a:miter lim="800000"/>
          </a:ln>
        </p:spPr>
        <p:txBody>
          <a:bodyPr/>
          <a:lstStyle>
            <a:lvl1pPr>
              <a:defRPr sz="2600"/>
            </a:lvl1pPr>
            <a:lvl2pPr>
              <a:defRPr sz="22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5048239" y="1600091"/>
            <a:ext cx="4392624" cy="4366962"/>
          </a:xfrm>
          <a:ln>
            <a:noFill/>
            <a:prstDash val="sysDash"/>
            <a:miter lim="800000"/>
          </a:ln>
        </p:spPr>
        <p:txBody>
          <a:bodyPr/>
          <a:lstStyle>
            <a:lvl1pPr>
              <a:spcBef>
                <a:spcPts val="0"/>
              </a:spcBef>
              <a:defRPr sz="2600"/>
            </a:lvl1pPr>
            <a:lvl2pPr>
              <a:defRPr sz="22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extLst/>
          </a:lstStyle>
          <a:p>
            <a:fld id="{783B8AA9-BAB2-4209-BFDB-6EDAA23E6792}" type="datetimeFigureOut">
              <a:rPr lang="ru-RU" smtClean="0"/>
              <a:pPr/>
              <a:t>30.03.2021</a:t>
            </a:fld>
            <a:endParaRPr lang="ru-RU"/>
          </a:p>
        </p:txBody>
      </p:sp>
      <p:sp>
        <p:nvSpPr>
          <p:cNvPr id="8" name="Нижний колонтитул 7"/>
          <p:cNvSpPr>
            <a:spLocks noGrp="1"/>
          </p:cNvSpPr>
          <p:nvPr>
            <p:ph type="ftr" sz="quarter" idx="11"/>
          </p:nvPr>
        </p:nvSpPr>
        <p:spPr/>
        <p:txBody>
          <a:bodyPr/>
          <a:lstStyle>
            <a:extLst/>
          </a:lstStyle>
          <a:p>
            <a:endParaRPr lang="ru-RU"/>
          </a:p>
        </p:txBody>
      </p:sp>
      <p:sp>
        <p:nvSpPr>
          <p:cNvPr id="9" name="Номер слайда 8"/>
          <p:cNvSpPr>
            <a:spLocks noGrp="1"/>
          </p:cNvSpPr>
          <p:nvPr>
            <p:ph type="sldNum" sz="quarter" idx="12"/>
          </p:nvPr>
        </p:nvSpPr>
        <p:spPr/>
        <p:txBody>
          <a:bodyPr/>
          <a:lstStyle>
            <a:extLst/>
          </a:lstStyle>
          <a:p>
            <a:fld id="{3D18B90B-9381-44DE-9DB0-D04F812641FF}" type="slidenum">
              <a:rPr lang="ru-RU" smtClean="0"/>
              <a:pPr/>
              <a:t>‹#›</a:t>
            </a:fld>
            <a:endParaRPr lang="ru-RU"/>
          </a:p>
        </p:txBody>
      </p:sp>
    </p:spTree>
  </p:cSld>
  <p:clrMapOvr>
    <a:overrideClrMapping bg1="lt1" tx1="dk1" bg2="lt2" tx2="dk2" accent1="accent1" accent2="accent2" accent3="accent3" accent4="accent4" accent5="accent5" accent6="accent6" hlink="hlink" folHlink="folHlink"/>
  </p:clrMapOvr>
  <p:transition spd="slow">
    <p:dissolve/>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bg>
      <p:bgRef idx="1002">
        <a:schemeClr val="bg1"/>
      </p:bgRef>
    </p:bg>
    <p:spTree>
      <p:nvGrpSpPr>
        <p:cNvPr id="1" name=""/>
        <p:cNvGrpSpPr/>
        <p:nvPr/>
      </p:nvGrpSpPr>
      <p:grpSpPr>
        <a:xfrm>
          <a:off x="0" y="0"/>
          <a:ext cx="0" cy="0"/>
          <a:chOff x="0" y="0"/>
          <a:chExt cx="0" cy="0"/>
        </a:xfrm>
      </p:grpSpPr>
      <p:sp>
        <p:nvSpPr>
          <p:cNvPr id="3" name="Дата 2"/>
          <p:cNvSpPr>
            <a:spLocks noGrp="1"/>
          </p:cNvSpPr>
          <p:nvPr>
            <p:ph type="dt" sz="half" idx="10"/>
          </p:nvPr>
        </p:nvSpPr>
        <p:spPr/>
        <p:txBody>
          <a:bodyPr/>
          <a:lstStyle>
            <a:extLst/>
          </a:lstStyle>
          <a:p>
            <a:fld id="{783B8AA9-BAB2-4209-BFDB-6EDAA23E6792}" type="datetimeFigureOut">
              <a:rPr lang="ru-RU" smtClean="0"/>
              <a:pPr/>
              <a:t>30.03.2021</a:t>
            </a:fld>
            <a:endParaRPr lang="ru-RU"/>
          </a:p>
        </p:txBody>
      </p:sp>
      <p:sp>
        <p:nvSpPr>
          <p:cNvPr id="4" name="Нижний колонтитул 3"/>
          <p:cNvSpPr>
            <a:spLocks noGrp="1"/>
          </p:cNvSpPr>
          <p:nvPr>
            <p:ph type="ftr" sz="quarter" idx="11"/>
          </p:nvPr>
        </p:nvSpPr>
        <p:spPr/>
        <p:txBody>
          <a:bodyPr/>
          <a:lstStyle>
            <a:extLst/>
          </a:lstStyle>
          <a:p>
            <a:endParaRPr lang="ru-RU"/>
          </a:p>
        </p:txBody>
      </p:sp>
      <p:sp>
        <p:nvSpPr>
          <p:cNvPr id="5" name="Номер слайда 4"/>
          <p:cNvSpPr>
            <a:spLocks noGrp="1"/>
          </p:cNvSpPr>
          <p:nvPr>
            <p:ph type="sldNum" sz="quarter" idx="12"/>
          </p:nvPr>
        </p:nvSpPr>
        <p:spPr/>
        <p:txBody>
          <a:bodyPr/>
          <a:lstStyle>
            <a:extLst/>
          </a:lstStyle>
          <a:p>
            <a:fld id="{3D18B90B-9381-44DE-9DB0-D04F812641FF}" type="slidenum">
              <a:rPr lang="ru-RU" smtClean="0"/>
              <a:pPr/>
              <a:t>‹#›</a:t>
            </a:fld>
            <a:endParaRPr lang="ru-RU"/>
          </a:p>
        </p:txBody>
      </p:sp>
      <p:sp>
        <p:nvSpPr>
          <p:cNvPr id="6" name="Заголовок 5"/>
          <p:cNvSpPr>
            <a:spLocks noGrp="1"/>
          </p:cNvSpPr>
          <p:nvPr>
            <p:ph type="title"/>
          </p:nvPr>
        </p:nvSpPr>
        <p:spPr/>
        <p:txBody>
          <a:bodyPr rtlCol="0"/>
          <a:lstStyle>
            <a:extLst/>
          </a:lstStyle>
          <a:p>
            <a:r>
              <a:rPr kumimoji="0" lang="ru-RU" smtClean="0"/>
              <a:t>Образец заголовка</a:t>
            </a:r>
            <a:endParaRPr kumimoji="0" lang="en-US"/>
          </a:p>
        </p:txBody>
      </p:sp>
    </p:spTree>
  </p:cSld>
  <p:clrMapOvr>
    <a:overrideClrMapping bg1="dk1" tx1="lt1" bg2="dk2" tx2="lt2" accent1="accent1" accent2="accent2" accent3="accent3" accent4="accent4" accent5="accent5" accent6="accent6" hlink="hlink" folHlink="folHlink"/>
  </p:clrMapOvr>
  <p:transition spd="slow">
    <p:dissolve/>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extLst/>
          </a:lstStyle>
          <a:p>
            <a:fld id="{783B8AA9-BAB2-4209-BFDB-6EDAA23E6792}" type="datetimeFigureOut">
              <a:rPr lang="ru-RU" smtClean="0"/>
              <a:pPr/>
              <a:t>30.03.2021</a:t>
            </a:fld>
            <a:endParaRPr lang="ru-RU"/>
          </a:p>
        </p:txBody>
      </p:sp>
      <p:sp>
        <p:nvSpPr>
          <p:cNvPr id="3" name="Нижний колонтитул 2"/>
          <p:cNvSpPr>
            <a:spLocks noGrp="1"/>
          </p:cNvSpPr>
          <p:nvPr>
            <p:ph type="ftr" sz="quarter" idx="11"/>
          </p:nvPr>
        </p:nvSpPr>
        <p:spPr/>
        <p:txBody>
          <a:bodyPr/>
          <a:lstStyle>
            <a:extLst/>
          </a:lstStyle>
          <a:p>
            <a:endParaRPr lang="ru-RU"/>
          </a:p>
        </p:txBody>
      </p:sp>
      <p:sp>
        <p:nvSpPr>
          <p:cNvPr id="4" name="Номер слайда 3"/>
          <p:cNvSpPr>
            <a:spLocks noGrp="1"/>
          </p:cNvSpPr>
          <p:nvPr>
            <p:ph type="sldNum" sz="quarter" idx="12"/>
          </p:nvPr>
        </p:nvSpPr>
        <p:spPr/>
        <p:txBody>
          <a:bodyPr/>
          <a:lstStyle>
            <a:extLst/>
          </a:lstStyle>
          <a:p>
            <a:fld id="{3D18B90B-9381-44DE-9DB0-D04F812641FF}" type="slidenum">
              <a:rPr lang="ru-RU" smtClean="0"/>
              <a:pPr/>
              <a:t>‹#›</a:t>
            </a:fld>
            <a:endParaRPr lang="ru-RU"/>
          </a:p>
        </p:txBody>
      </p:sp>
    </p:spTree>
  </p:cSld>
  <p:clrMapOvr>
    <a:masterClrMapping/>
  </p:clrMapOvr>
  <p:transition spd="slow">
    <p:dissolve/>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bg>
      <p:bgRef idx="1003">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93775" y="5402862"/>
            <a:ext cx="8131236" cy="506518"/>
          </a:xfrm>
        </p:spPr>
        <p:txBody>
          <a:bodyPr vert="horz" anchor="t">
            <a:noAutofit/>
            <a:sp3d prstMaterial="softEdge">
              <a:bevelT w="0" h="0"/>
            </a:sp3d>
          </a:bodyPr>
          <a:lstStyle>
            <a:lvl1pPr algn="r">
              <a:buNone/>
              <a:defRPr sz="2700" b="0">
                <a:solidFill>
                  <a:schemeClr val="accent1"/>
                </a:solidFill>
                <a:effectLst/>
              </a:defRPr>
            </a:lvl1pPr>
            <a:extLst/>
          </a:lstStyle>
          <a:p>
            <a:r>
              <a:rPr kumimoji="0" lang="ru-RU" smtClean="0"/>
              <a:t>Образец заголовка</a:t>
            </a:r>
            <a:endParaRPr kumimoji="0" lang="en-US"/>
          </a:p>
        </p:txBody>
      </p:sp>
      <p:sp>
        <p:nvSpPr>
          <p:cNvPr id="3" name="Текст 2"/>
          <p:cNvSpPr>
            <a:spLocks noGrp="1"/>
          </p:cNvSpPr>
          <p:nvPr>
            <p:ph type="body" idx="2"/>
          </p:nvPr>
        </p:nvSpPr>
        <p:spPr>
          <a:xfrm>
            <a:off x="4803246" y="5932759"/>
            <a:ext cx="4319609" cy="1013037"/>
          </a:xfrm>
        </p:spPr>
        <p:txBody>
          <a:bodyPr/>
          <a:lstStyle>
            <a:lvl1pPr marL="0" indent="0" algn="r">
              <a:buNone/>
              <a:defRPr sz="1800"/>
            </a:lvl1pPr>
            <a:lvl2pPr>
              <a:buNone/>
              <a:defRPr sz="1300"/>
            </a:lvl2pPr>
            <a:lvl3pPr>
              <a:buNone/>
              <a:defRPr sz="1100"/>
            </a:lvl3pPr>
            <a:lvl4pPr>
              <a:buNone/>
              <a:defRPr sz="1000"/>
            </a:lvl4pPr>
            <a:lvl5pPr>
              <a:buNone/>
              <a:defRPr sz="1000"/>
            </a:lvl5pPr>
            <a:extLst/>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993775" y="303911"/>
            <a:ext cx="8129080" cy="5065183"/>
          </a:xfrm>
        </p:spPr>
        <p:txBody>
          <a:bodyPr/>
          <a:lstStyle>
            <a:lvl1pPr>
              <a:defRPr sz="3500"/>
            </a:lvl1pPr>
            <a:lvl2pPr>
              <a:defRPr sz="3100"/>
            </a:lvl2pPr>
            <a:lvl3pPr>
              <a:defRPr sz="2600"/>
            </a:lvl3pPr>
            <a:lvl4pPr>
              <a:defRPr sz="2200"/>
            </a:lvl4pPr>
            <a:lvl5pPr>
              <a:defRPr sz="22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a:xfrm>
            <a:off x="7310976" y="7099171"/>
            <a:ext cx="2086928" cy="405215"/>
          </a:xfrm>
        </p:spPr>
        <p:txBody>
          <a:bodyPr/>
          <a:lstStyle>
            <a:extLst/>
          </a:lstStyle>
          <a:p>
            <a:fld id="{783B8AA9-BAB2-4209-BFDB-6EDAA23E6792}" type="datetimeFigureOut">
              <a:rPr lang="ru-RU" smtClean="0"/>
              <a:pPr/>
              <a:t>30.03.2021</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3D18B90B-9381-44DE-9DB0-D04F812641FF}" type="slidenum">
              <a:rPr lang="ru-RU" smtClean="0"/>
              <a:pPr/>
              <a:t>‹#›</a:t>
            </a:fld>
            <a:endParaRPr lang="ru-RU"/>
          </a:p>
        </p:txBody>
      </p:sp>
    </p:spTree>
  </p:cSld>
  <p:clrMapOvr>
    <a:overrideClrMapping bg1="lt1" tx1="dk1" bg2="lt2" tx2="dk2" accent1="accent1" accent2="accent2" accent3="accent3" accent4="accent4" accent5="accent5" accent6="accent6" hlink="hlink" folHlink="folHlink"/>
  </p:clrMapOvr>
  <p:transition spd="slow">
    <p:dissolve/>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bg>
      <p:bgRef idx="1002">
        <a:schemeClr val="bg1"/>
      </p:bgRef>
    </p:bg>
    <p:spTree>
      <p:nvGrpSpPr>
        <p:cNvPr id="1" name=""/>
        <p:cNvGrpSpPr/>
        <p:nvPr/>
      </p:nvGrpSpPr>
      <p:grpSpPr>
        <a:xfrm>
          <a:off x="0" y="0"/>
          <a:ext cx="0" cy="0"/>
          <a:chOff x="0" y="0"/>
          <a:chExt cx="0" cy="0"/>
        </a:xfrm>
      </p:grpSpPr>
      <p:sp>
        <p:nvSpPr>
          <p:cNvPr id="4" name="Текст 3"/>
          <p:cNvSpPr>
            <a:spLocks noGrp="1"/>
          </p:cNvSpPr>
          <p:nvPr>
            <p:ph type="body" sz="half" idx="2"/>
          </p:nvPr>
        </p:nvSpPr>
        <p:spPr>
          <a:xfrm>
            <a:off x="1240297" y="6030584"/>
            <a:ext cx="7784571" cy="718157"/>
          </a:xfrm>
          <a:noFill/>
        </p:spPr>
        <p:txBody>
          <a:bodyPr lIns="100200" tIns="0" rIns="100200" anchor="t"/>
          <a:lstStyle>
            <a:lvl1pPr marL="0" marR="20040" indent="0" algn="r">
              <a:buNone/>
              <a:defRPr sz="1500"/>
            </a:lvl1pPr>
            <a:lvl2pPr>
              <a:defRPr sz="1300"/>
            </a:lvl2pPr>
            <a:lvl3pPr>
              <a:defRPr sz="1100"/>
            </a:lvl3pPr>
            <a:lvl4pPr>
              <a:defRPr sz="1000"/>
            </a:lvl4pPr>
            <a:lvl5pPr>
              <a:defRPr sz="1000"/>
            </a:lvl5pPr>
            <a:extLst/>
          </a:lstStyle>
          <a:p>
            <a:pPr lvl="0" eaLnBrk="1" latinLnBrk="0" hangingPunct="1"/>
            <a:r>
              <a:rPr kumimoji="0" lang="ru-RU" smtClean="0"/>
              <a:t>Образец текста</a:t>
            </a:r>
          </a:p>
        </p:txBody>
      </p:sp>
      <p:sp>
        <p:nvSpPr>
          <p:cNvPr id="3" name="Рисунок 2"/>
          <p:cNvSpPr>
            <a:spLocks noGrp="1"/>
          </p:cNvSpPr>
          <p:nvPr>
            <p:ph type="pic" idx="1"/>
          </p:nvPr>
        </p:nvSpPr>
        <p:spPr>
          <a:xfrm>
            <a:off x="248444" y="210460"/>
            <a:ext cx="9440863" cy="4862576"/>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500"/>
            </a:lvl1pPr>
            <a:extLst/>
          </a:lstStyle>
          <a:p>
            <a:r>
              <a:rPr kumimoji="0" lang="ru-RU" smtClean="0"/>
              <a:t>Вставка рисунка</a:t>
            </a:r>
            <a:endParaRPr kumimoji="0" lang="en-US" dirty="0"/>
          </a:p>
        </p:txBody>
      </p:sp>
      <p:sp>
        <p:nvSpPr>
          <p:cNvPr id="5" name="Дата 4"/>
          <p:cNvSpPr>
            <a:spLocks noGrp="1"/>
          </p:cNvSpPr>
          <p:nvPr>
            <p:ph type="dt" sz="half" idx="10"/>
          </p:nvPr>
        </p:nvSpPr>
        <p:spPr/>
        <p:txBody>
          <a:bodyPr/>
          <a:lstStyle>
            <a:lvl1pPr>
              <a:defRPr>
                <a:solidFill>
                  <a:schemeClr val="tx1"/>
                </a:solidFill>
              </a:defRPr>
            </a:lvl1pPr>
            <a:extLst/>
          </a:lstStyle>
          <a:p>
            <a:fld id="{783B8AA9-BAB2-4209-BFDB-6EDAA23E6792}" type="datetimeFigureOut">
              <a:rPr lang="ru-RU" smtClean="0"/>
              <a:pPr/>
              <a:t>30.03.2021</a:t>
            </a:fld>
            <a:endParaRPr lang="ru-RU"/>
          </a:p>
        </p:txBody>
      </p:sp>
      <p:sp>
        <p:nvSpPr>
          <p:cNvPr id="6" name="Нижний колонтитул 5"/>
          <p:cNvSpPr>
            <a:spLocks noGrp="1"/>
          </p:cNvSpPr>
          <p:nvPr>
            <p:ph type="ftr" sz="quarter" idx="11"/>
          </p:nvPr>
        </p:nvSpPr>
        <p:spPr>
          <a:xfrm>
            <a:off x="4760287" y="7099172"/>
            <a:ext cx="2554733" cy="404511"/>
          </a:xfrm>
        </p:spPr>
        <p:txBody>
          <a:bodyPr/>
          <a:lstStyle>
            <a:lvl1pPr>
              <a:defRPr>
                <a:solidFill>
                  <a:schemeClr val="tx1"/>
                </a:solidFill>
              </a:defRPr>
            </a:lvl1pPr>
            <a:extLst/>
          </a:lstStyle>
          <a:p>
            <a:endParaRPr lang="ru-RU"/>
          </a:p>
        </p:txBody>
      </p:sp>
      <p:sp>
        <p:nvSpPr>
          <p:cNvPr id="7" name="Номер слайда 6"/>
          <p:cNvSpPr>
            <a:spLocks noGrp="1"/>
          </p:cNvSpPr>
          <p:nvPr>
            <p:ph type="sldNum" sz="quarter" idx="12"/>
          </p:nvPr>
        </p:nvSpPr>
        <p:spPr/>
        <p:txBody>
          <a:bodyPr/>
          <a:lstStyle>
            <a:lvl1pPr>
              <a:defRPr>
                <a:solidFill>
                  <a:schemeClr val="tx1"/>
                </a:solidFill>
              </a:defRPr>
            </a:lvl1pPr>
            <a:extLst/>
          </a:lstStyle>
          <a:p>
            <a:fld id="{3D18B90B-9381-44DE-9DB0-D04F812641FF}" type="slidenum">
              <a:rPr lang="ru-RU" smtClean="0"/>
              <a:pPr/>
              <a:t>‹#›</a:t>
            </a:fld>
            <a:endParaRPr lang="ru-RU"/>
          </a:p>
        </p:txBody>
      </p:sp>
      <p:sp>
        <p:nvSpPr>
          <p:cNvPr id="2" name="Заголовок 1"/>
          <p:cNvSpPr>
            <a:spLocks noGrp="1"/>
          </p:cNvSpPr>
          <p:nvPr>
            <p:ph type="title"/>
          </p:nvPr>
        </p:nvSpPr>
        <p:spPr>
          <a:xfrm>
            <a:off x="248444" y="5389924"/>
            <a:ext cx="8776424" cy="623368"/>
          </a:xfrm>
          <a:noFill/>
        </p:spPr>
        <p:txBody>
          <a:bodyPr anchor="t">
            <a:sp3d prstMaterial="softEdge"/>
          </a:bodyPr>
          <a:lstStyle>
            <a:lvl1pPr marR="0" algn="r">
              <a:buNone/>
              <a:defRPr sz="3300" b="0">
                <a:solidFill>
                  <a:schemeClr val="accent1"/>
                </a:solidFill>
                <a:effectLst>
                  <a:outerShdw blurRad="50800" dist="25000" dir="5400000" algn="t" rotWithShape="0">
                    <a:prstClr val="black">
                      <a:alpha val="45000"/>
                    </a:prstClr>
                  </a:outerShdw>
                </a:effectLst>
              </a:defRPr>
            </a:lvl1pPr>
            <a:extLst/>
          </a:lstStyle>
          <a:p>
            <a:r>
              <a:rPr kumimoji="0" lang="ru-RU" smtClean="0"/>
              <a:t>Образец заголовка</a:t>
            </a:r>
            <a:endParaRPr kumimoji="0" lang="en-US"/>
          </a:p>
        </p:txBody>
      </p:sp>
      <p:sp>
        <p:nvSpPr>
          <p:cNvPr id="8" name="Полилиния 7"/>
          <p:cNvSpPr>
            <a:spLocks/>
          </p:cNvSpPr>
          <p:nvPr/>
        </p:nvSpPr>
        <p:spPr bwMode="auto">
          <a:xfrm>
            <a:off x="542612" y="6586218"/>
            <a:ext cx="5369498" cy="1020433"/>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100200" tIns="50100" rIns="100200" bIns="50100" anchor="t" compatLnSpc="1"/>
          <a:lstStyle>
            <a:extLst/>
          </a:lstStyle>
          <a:p>
            <a:endParaRPr kumimoji="0" lang="en-US"/>
          </a:p>
        </p:txBody>
      </p:sp>
      <p:sp>
        <p:nvSpPr>
          <p:cNvPr id="9" name="Полилиния 8"/>
          <p:cNvSpPr>
            <a:spLocks/>
          </p:cNvSpPr>
          <p:nvPr/>
        </p:nvSpPr>
        <p:spPr bwMode="auto">
          <a:xfrm>
            <a:off x="527880" y="6579654"/>
            <a:ext cx="4010803" cy="1034142"/>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100200" tIns="50100" rIns="100200" bIns="50100" anchor="t" compatLnSpc="1"/>
          <a:lstStyle>
            <a:extLst/>
          </a:lstStyle>
          <a:p>
            <a:endParaRPr kumimoji="0" lang="en-US"/>
          </a:p>
        </p:txBody>
      </p:sp>
      <p:sp>
        <p:nvSpPr>
          <p:cNvPr id="10" name="Прямоугольный треугольник 9"/>
          <p:cNvSpPr>
            <a:spLocks/>
          </p:cNvSpPr>
          <p:nvPr/>
        </p:nvSpPr>
        <p:spPr bwMode="auto">
          <a:xfrm>
            <a:off x="-6567" y="6415957"/>
            <a:ext cx="3697654" cy="1197462"/>
          </a:xfrm>
          <a:prstGeom prst="rtTriangle">
            <a:avLst/>
          </a:pr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100200" tIns="50100" rIns="100200" bIns="50100" anchor="ctr" compatLnSpc="1"/>
          <a:lstStyle>
            <a:extLst/>
          </a:lstStyle>
          <a:p>
            <a:pPr algn="ctr" eaLnBrk="1" latinLnBrk="0" hangingPunct="1"/>
            <a:endParaRPr kumimoji="0" lang="en-US"/>
          </a:p>
        </p:txBody>
      </p:sp>
      <p:cxnSp>
        <p:nvCxnSpPr>
          <p:cNvPr id="11" name="Прямая соединительная линия 10"/>
          <p:cNvCxnSpPr/>
          <p:nvPr/>
        </p:nvCxnSpPr>
        <p:spPr>
          <a:xfrm>
            <a:off x="-10038" y="6412064"/>
            <a:ext cx="3701126" cy="1201356"/>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Нашивка 11"/>
          <p:cNvSpPr/>
          <p:nvPr/>
        </p:nvSpPr>
        <p:spPr>
          <a:xfrm>
            <a:off x="9416205" y="5526545"/>
            <a:ext cx="198755" cy="253259"/>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lIns="100200" tIns="50100" rIns="100200" bIns="50100" anchor="ctr"/>
          <a:lstStyle>
            <a:extLst/>
          </a:lstStyle>
          <a:p>
            <a:pPr algn="l" eaLnBrk="1" latinLnBrk="0" hangingPunct="1"/>
            <a:endParaRPr kumimoji="0" lang="en-US"/>
          </a:p>
        </p:txBody>
      </p:sp>
      <p:sp>
        <p:nvSpPr>
          <p:cNvPr id="13" name="Нашивка 12"/>
          <p:cNvSpPr/>
          <p:nvPr/>
        </p:nvSpPr>
        <p:spPr>
          <a:xfrm>
            <a:off x="9213607" y="5526545"/>
            <a:ext cx="198755" cy="253259"/>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lIns="100200" tIns="50100" rIns="100200" bIns="50100"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transition spd="slow">
    <p:dissolve/>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96888" y="1641121"/>
            <a:ext cx="8943975" cy="4859198"/>
          </a:xfrm>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783B8AA9-BAB2-4209-BFDB-6EDAA23E6792}" type="datetimeFigureOut">
              <a:rPr lang="ru-RU" smtClean="0"/>
              <a:pPr/>
              <a:t>30.03.2021</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3D18B90B-9381-44DE-9DB0-D04F812641FF}" type="slidenum">
              <a:rPr lang="ru-RU" smtClean="0"/>
              <a:pPr/>
              <a:t>‹#›</a:t>
            </a:fld>
            <a:endParaRPr lang="ru-RU"/>
          </a:p>
        </p:txBody>
      </p:sp>
    </p:spTree>
  </p:cSld>
  <p:clrMapOvr>
    <a:masterClrMapping/>
  </p:clrMapOvr>
  <p:transition spd="slow">
    <p:dissolve/>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7438111" y="304266"/>
            <a:ext cx="1931764" cy="6196054"/>
          </a:xfrm>
        </p:spPr>
        <p:txBody>
          <a:bodyPr vert="eaVert"/>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96888" y="304267"/>
            <a:ext cx="6873610" cy="6196053"/>
          </a:xfrm>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783B8AA9-BAB2-4209-BFDB-6EDAA23E6792}" type="datetimeFigureOut">
              <a:rPr lang="ru-RU" smtClean="0"/>
              <a:pPr/>
              <a:t>30.03.2021</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3D18B90B-9381-44DE-9DB0-D04F812641FF}" type="slidenum">
              <a:rPr lang="ru-RU" smtClean="0"/>
              <a:pPr/>
              <a:t>‹#›</a:t>
            </a:fld>
            <a:endParaRPr lang="ru-RU"/>
          </a:p>
        </p:txBody>
      </p:sp>
    </p:spTree>
  </p:cSld>
  <p:clrMapOvr>
    <a:masterClrMapping/>
  </p:clrMapOvr>
  <p:transition spd="slow">
    <p:dissolve/>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Полилиния 12"/>
          <p:cNvSpPr>
            <a:spLocks/>
          </p:cNvSpPr>
          <p:nvPr/>
        </p:nvSpPr>
        <p:spPr bwMode="auto">
          <a:xfrm>
            <a:off x="542612" y="6586218"/>
            <a:ext cx="5369498" cy="1020433"/>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100200" tIns="50100" rIns="100200" bIns="50100" anchor="t" compatLnSpc="1"/>
          <a:lstStyle>
            <a:extLst/>
          </a:lstStyle>
          <a:p>
            <a:endParaRPr kumimoji="0" lang="en-US"/>
          </a:p>
        </p:txBody>
      </p:sp>
      <p:sp>
        <p:nvSpPr>
          <p:cNvPr id="12" name="Полилиния 11"/>
          <p:cNvSpPr>
            <a:spLocks/>
          </p:cNvSpPr>
          <p:nvPr/>
        </p:nvSpPr>
        <p:spPr bwMode="auto">
          <a:xfrm>
            <a:off x="527880" y="6579654"/>
            <a:ext cx="4010803" cy="1034142"/>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100200" tIns="50100" rIns="100200" bIns="50100" anchor="t" compatLnSpc="1"/>
          <a:lstStyle>
            <a:extLst/>
          </a:lstStyle>
          <a:p>
            <a:endParaRPr kumimoji="0" lang="en-US"/>
          </a:p>
        </p:txBody>
      </p:sp>
      <p:sp>
        <p:nvSpPr>
          <p:cNvPr id="14" name="Прямоугольный треугольник 13"/>
          <p:cNvSpPr>
            <a:spLocks/>
          </p:cNvSpPr>
          <p:nvPr/>
        </p:nvSpPr>
        <p:spPr bwMode="auto">
          <a:xfrm>
            <a:off x="-6567" y="6415957"/>
            <a:ext cx="3697654" cy="1197462"/>
          </a:xfrm>
          <a:prstGeom prst="rtTriangle">
            <a:avLst/>
          </a:prstGeom>
          <a:blipFill>
            <a:blip r:embed="rId1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100200" tIns="50100" rIns="100200" bIns="50100" anchor="ctr" compatLnSpc="1"/>
          <a:lstStyle>
            <a:extLst/>
          </a:lstStyle>
          <a:p>
            <a:pPr algn="ctr" eaLnBrk="1" latinLnBrk="0" hangingPunct="1"/>
            <a:endParaRPr kumimoji="0" lang="en-US"/>
          </a:p>
        </p:txBody>
      </p:sp>
      <p:cxnSp>
        <p:nvCxnSpPr>
          <p:cNvPr id="15" name="Прямая соединительная линия 14"/>
          <p:cNvCxnSpPr/>
          <p:nvPr/>
        </p:nvCxnSpPr>
        <p:spPr>
          <a:xfrm>
            <a:off x="-10038" y="6412064"/>
            <a:ext cx="3701126" cy="1201356"/>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Заголовок 8"/>
          <p:cNvSpPr>
            <a:spLocks noGrp="1"/>
          </p:cNvSpPr>
          <p:nvPr>
            <p:ph type="title"/>
          </p:nvPr>
        </p:nvSpPr>
        <p:spPr>
          <a:xfrm>
            <a:off x="496888" y="304263"/>
            <a:ext cx="8943975" cy="1266296"/>
          </a:xfrm>
          <a:prstGeom prst="rect">
            <a:avLst/>
          </a:prstGeom>
        </p:spPr>
        <p:txBody>
          <a:bodyPr vert="horz" lIns="100200" tIns="50100" rIns="100200" bIns="50100" anchor="ctr">
            <a:normAutofit/>
            <a:scene3d>
              <a:camera prst="orthographicFront"/>
              <a:lightRig rig="soft" dir="t"/>
            </a:scene3d>
            <a:sp3d prstMaterial="softEdge">
              <a:bevelT w="25400" h="25400"/>
            </a:sp3d>
          </a:bodyPr>
          <a:lstStyle>
            <a:extLst/>
          </a:lstStyle>
          <a:p>
            <a:r>
              <a:rPr kumimoji="0" lang="ru-RU" smtClean="0"/>
              <a:t>Образец заголовка</a:t>
            </a:r>
            <a:endParaRPr kumimoji="0" lang="en-US"/>
          </a:p>
        </p:txBody>
      </p:sp>
      <p:sp>
        <p:nvSpPr>
          <p:cNvPr id="30" name="Текст 29"/>
          <p:cNvSpPr>
            <a:spLocks noGrp="1"/>
          </p:cNvSpPr>
          <p:nvPr>
            <p:ph type="body" idx="1"/>
          </p:nvPr>
        </p:nvSpPr>
        <p:spPr>
          <a:xfrm>
            <a:off x="496888" y="1641120"/>
            <a:ext cx="8943975" cy="5014180"/>
          </a:xfrm>
          <a:prstGeom prst="rect">
            <a:avLst/>
          </a:prstGeom>
        </p:spPr>
        <p:txBody>
          <a:bodyPr vert="horz" lIns="100200" tIns="50100" rIns="100200" bIns="50100">
            <a:normAutofit/>
          </a:bodyPr>
          <a:lstStyle>
            <a:extLst/>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0" name="Дата 9"/>
          <p:cNvSpPr>
            <a:spLocks noGrp="1"/>
          </p:cNvSpPr>
          <p:nvPr>
            <p:ph type="dt" sz="half" idx="2"/>
          </p:nvPr>
        </p:nvSpPr>
        <p:spPr>
          <a:xfrm>
            <a:off x="7310976" y="7099171"/>
            <a:ext cx="2086928" cy="405215"/>
          </a:xfrm>
          <a:prstGeom prst="rect">
            <a:avLst/>
          </a:prstGeom>
        </p:spPr>
        <p:txBody>
          <a:bodyPr vert="horz" lIns="100200" tIns="50100" rIns="100200" bIns="50100" anchor="b"/>
          <a:lstStyle>
            <a:lvl1pPr algn="l" eaLnBrk="1" latinLnBrk="0" hangingPunct="1">
              <a:defRPr kumimoji="0" sz="1100">
                <a:solidFill>
                  <a:schemeClr val="tx1"/>
                </a:solidFill>
              </a:defRPr>
            </a:lvl1pPr>
            <a:extLst/>
          </a:lstStyle>
          <a:p>
            <a:fld id="{783B8AA9-BAB2-4209-BFDB-6EDAA23E6792}" type="datetimeFigureOut">
              <a:rPr lang="ru-RU" smtClean="0"/>
              <a:pPr/>
              <a:t>30.03.2021</a:t>
            </a:fld>
            <a:endParaRPr lang="ru-RU"/>
          </a:p>
        </p:txBody>
      </p:sp>
      <p:sp>
        <p:nvSpPr>
          <p:cNvPr id="22" name="Нижний колонтитул 21"/>
          <p:cNvSpPr>
            <a:spLocks noGrp="1"/>
          </p:cNvSpPr>
          <p:nvPr>
            <p:ph type="ftr" sz="quarter" idx="3"/>
          </p:nvPr>
        </p:nvSpPr>
        <p:spPr>
          <a:xfrm>
            <a:off x="4760287" y="7099172"/>
            <a:ext cx="2554733" cy="404511"/>
          </a:xfrm>
          <a:prstGeom prst="rect">
            <a:avLst/>
          </a:prstGeom>
        </p:spPr>
        <p:txBody>
          <a:bodyPr vert="horz" lIns="100200" tIns="50100" rIns="100200" bIns="50100" anchor="b"/>
          <a:lstStyle>
            <a:lvl1pPr algn="r" eaLnBrk="1" latinLnBrk="0" hangingPunct="1">
              <a:defRPr kumimoji="0" sz="1100">
                <a:solidFill>
                  <a:schemeClr val="tx1"/>
                </a:solidFill>
              </a:defRPr>
            </a:lvl1pPr>
            <a:extLst/>
          </a:lstStyle>
          <a:p>
            <a:endParaRPr lang="ru-RU"/>
          </a:p>
        </p:txBody>
      </p:sp>
      <p:sp>
        <p:nvSpPr>
          <p:cNvPr id="18" name="Номер слайда 17"/>
          <p:cNvSpPr>
            <a:spLocks noGrp="1"/>
          </p:cNvSpPr>
          <p:nvPr>
            <p:ph type="sldNum" sz="quarter" idx="4"/>
          </p:nvPr>
        </p:nvSpPr>
        <p:spPr>
          <a:xfrm>
            <a:off x="9397903" y="7099172"/>
            <a:ext cx="397510" cy="404511"/>
          </a:xfrm>
          <a:prstGeom prst="rect">
            <a:avLst/>
          </a:prstGeom>
        </p:spPr>
        <p:txBody>
          <a:bodyPr vert="horz" lIns="100200" tIns="50100" rIns="100200" bIns="50100" anchor="b"/>
          <a:lstStyle>
            <a:lvl1pPr algn="r" eaLnBrk="1" latinLnBrk="0" hangingPunct="1">
              <a:defRPr kumimoji="0" sz="1100" b="0">
                <a:solidFill>
                  <a:schemeClr val="tx1"/>
                </a:solidFill>
              </a:defRPr>
            </a:lvl1pPr>
            <a:extLst/>
          </a:lstStyle>
          <a:p>
            <a:fld id="{3D18B90B-9381-44DE-9DB0-D04F812641FF}"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ransition spd="slow">
    <p:dissolve/>
  </p:transition>
  <p:timing>
    <p:tnLst>
      <p:par>
        <p:cTn id="1" dur="indefinite" restart="never" nodeType="tmRoot"/>
      </p:par>
    </p:tnLst>
  </p:timing>
  <p:txStyles>
    <p:titleStyle>
      <a:lvl1pPr algn="l" rtl="0" eaLnBrk="1" latinLnBrk="0" hangingPunct="1">
        <a:spcBef>
          <a:spcPct val="0"/>
        </a:spcBef>
        <a:buNone/>
        <a:defRPr kumimoji="0" sz="45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400800" indent="-280560" algn="l" rtl="0" eaLnBrk="1" latinLnBrk="0" hangingPunct="1">
        <a:spcBef>
          <a:spcPts val="438"/>
        </a:spcBef>
        <a:spcAft>
          <a:spcPts val="0"/>
        </a:spcAft>
        <a:buClr>
          <a:schemeClr val="accent1"/>
        </a:buClr>
        <a:buSzPct val="68000"/>
        <a:buFont typeface="Wingdings 3"/>
        <a:buChar char=""/>
        <a:defRPr kumimoji="0" sz="3000" kern="1200">
          <a:solidFill>
            <a:schemeClr val="tx1"/>
          </a:solidFill>
          <a:latin typeface="+mn-lt"/>
          <a:ea typeface="+mn-ea"/>
          <a:cs typeface="+mn-cs"/>
        </a:defRPr>
      </a:lvl1pPr>
      <a:lvl2pPr marL="681360" indent="-250500" algn="l" rtl="0" eaLnBrk="1" latinLnBrk="0" hangingPunct="1">
        <a:spcBef>
          <a:spcPts val="355"/>
        </a:spcBef>
        <a:buClr>
          <a:schemeClr val="accent1"/>
        </a:buClr>
        <a:buFont typeface="Verdana"/>
        <a:buChar char="◦"/>
        <a:defRPr kumimoji="0" sz="2500" kern="1200">
          <a:solidFill>
            <a:schemeClr val="tx1"/>
          </a:solidFill>
          <a:latin typeface="+mn-lt"/>
          <a:ea typeface="+mn-ea"/>
          <a:cs typeface="+mn-cs"/>
        </a:defRPr>
      </a:lvl2pPr>
      <a:lvl3pPr marL="941880" indent="-250500" algn="l" rtl="0" eaLnBrk="1" latinLnBrk="0" hangingPunct="1">
        <a:spcBef>
          <a:spcPts val="384"/>
        </a:spcBef>
        <a:buClr>
          <a:schemeClr val="accent2"/>
        </a:buClr>
        <a:buSzPct val="100000"/>
        <a:buFont typeface="Wingdings 2"/>
        <a:buChar char=""/>
        <a:defRPr kumimoji="0" sz="2300" kern="1200">
          <a:solidFill>
            <a:schemeClr val="tx1"/>
          </a:solidFill>
          <a:latin typeface="+mn-lt"/>
          <a:ea typeface="+mn-ea"/>
          <a:cs typeface="+mn-cs"/>
        </a:defRPr>
      </a:lvl3pPr>
      <a:lvl4pPr marL="1252499" indent="-250500" algn="l" rtl="0" eaLnBrk="1" latinLnBrk="0" hangingPunct="1">
        <a:spcBef>
          <a:spcPts val="384"/>
        </a:spcBef>
        <a:buClr>
          <a:schemeClr val="accent2"/>
        </a:buClr>
        <a:buFont typeface="Wingdings 2"/>
        <a:buChar char=""/>
        <a:defRPr kumimoji="0" sz="2100" kern="1200">
          <a:solidFill>
            <a:schemeClr val="tx1"/>
          </a:solidFill>
          <a:latin typeface="+mn-lt"/>
          <a:ea typeface="+mn-ea"/>
          <a:cs typeface="+mn-cs"/>
        </a:defRPr>
      </a:lvl4pPr>
      <a:lvl5pPr marL="1502999" indent="-250500" algn="l" rtl="0" eaLnBrk="1" latinLnBrk="0" hangingPunct="1">
        <a:spcBef>
          <a:spcPts val="384"/>
        </a:spcBef>
        <a:buClr>
          <a:schemeClr val="accent2"/>
        </a:buClr>
        <a:buFont typeface="Wingdings 2"/>
        <a:buChar char=""/>
        <a:defRPr kumimoji="0" sz="2000" kern="1200">
          <a:solidFill>
            <a:schemeClr val="tx1"/>
          </a:solidFill>
          <a:latin typeface="+mn-lt"/>
          <a:ea typeface="+mn-ea"/>
          <a:cs typeface="+mn-cs"/>
        </a:defRPr>
      </a:lvl5pPr>
      <a:lvl6pPr marL="1753499" indent="-250500" algn="l" rtl="0" eaLnBrk="1" latinLnBrk="0" hangingPunct="1">
        <a:spcBef>
          <a:spcPts val="384"/>
        </a:spcBef>
        <a:buClr>
          <a:schemeClr val="accent3"/>
        </a:buClr>
        <a:buFont typeface="Wingdings 2"/>
        <a:buChar char=""/>
        <a:defRPr kumimoji="0" sz="2000" kern="1200">
          <a:solidFill>
            <a:schemeClr val="tx1"/>
          </a:solidFill>
          <a:latin typeface="+mn-lt"/>
          <a:ea typeface="+mn-ea"/>
          <a:cs typeface="+mn-cs"/>
        </a:defRPr>
      </a:lvl6pPr>
      <a:lvl7pPr marL="2003999" indent="-250500" algn="l" rtl="0" eaLnBrk="1" latinLnBrk="0" hangingPunct="1">
        <a:spcBef>
          <a:spcPts val="384"/>
        </a:spcBef>
        <a:buClr>
          <a:schemeClr val="accent3"/>
        </a:buClr>
        <a:buFont typeface="Wingdings 2"/>
        <a:buChar char=""/>
        <a:defRPr kumimoji="0" sz="1800" kern="1200">
          <a:solidFill>
            <a:schemeClr val="tx1"/>
          </a:solidFill>
          <a:latin typeface="+mn-lt"/>
          <a:ea typeface="+mn-ea"/>
          <a:cs typeface="+mn-cs"/>
        </a:defRPr>
      </a:lvl7pPr>
      <a:lvl8pPr marL="2254499" indent="-250500" algn="l" rtl="0" eaLnBrk="1" latinLnBrk="0" hangingPunct="1">
        <a:spcBef>
          <a:spcPts val="384"/>
        </a:spcBef>
        <a:buClr>
          <a:schemeClr val="accent3"/>
        </a:buClr>
        <a:buFont typeface="Wingdings 2"/>
        <a:buChar char=""/>
        <a:defRPr kumimoji="0" sz="1800" kern="1200">
          <a:solidFill>
            <a:schemeClr val="tx1"/>
          </a:solidFill>
          <a:latin typeface="+mn-lt"/>
          <a:ea typeface="+mn-ea"/>
          <a:cs typeface="+mn-cs"/>
        </a:defRPr>
      </a:lvl8pPr>
      <a:lvl9pPr marL="2504999" indent="-250500" algn="l" rtl="0" eaLnBrk="1" latinLnBrk="0" hangingPunct="1">
        <a:spcBef>
          <a:spcPts val="384"/>
        </a:spcBef>
        <a:buClr>
          <a:schemeClr val="accent3"/>
        </a:buClr>
        <a:buFont typeface="Wingdings 2"/>
        <a:buChar char=""/>
        <a:defRPr kumimoji="0" sz="18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501000" algn="l" rtl="0" eaLnBrk="1" latinLnBrk="0" hangingPunct="1">
        <a:defRPr kumimoji="0" kern="1200">
          <a:solidFill>
            <a:schemeClr val="tx1"/>
          </a:solidFill>
          <a:latin typeface="+mn-lt"/>
          <a:ea typeface="+mn-ea"/>
          <a:cs typeface="+mn-cs"/>
        </a:defRPr>
      </a:lvl2pPr>
      <a:lvl3pPr marL="1002000" algn="l" rtl="0" eaLnBrk="1" latinLnBrk="0" hangingPunct="1">
        <a:defRPr kumimoji="0" kern="1200">
          <a:solidFill>
            <a:schemeClr val="tx1"/>
          </a:solidFill>
          <a:latin typeface="+mn-lt"/>
          <a:ea typeface="+mn-ea"/>
          <a:cs typeface="+mn-cs"/>
        </a:defRPr>
      </a:lvl3pPr>
      <a:lvl4pPr marL="1502999" algn="l" rtl="0" eaLnBrk="1" latinLnBrk="0" hangingPunct="1">
        <a:defRPr kumimoji="0" kern="1200">
          <a:solidFill>
            <a:schemeClr val="tx1"/>
          </a:solidFill>
          <a:latin typeface="+mn-lt"/>
          <a:ea typeface="+mn-ea"/>
          <a:cs typeface="+mn-cs"/>
        </a:defRPr>
      </a:lvl4pPr>
      <a:lvl5pPr marL="2003999" algn="l" rtl="0" eaLnBrk="1" latinLnBrk="0" hangingPunct="1">
        <a:defRPr kumimoji="0" kern="1200">
          <a:solidFill>
            <a:schemeClr val="tx1"/>
          </a:solidFill>
          <a:latin typeface="+mn-lt"/>
          <a:ea typeface="+mn-ea"/>
          <a:cs typeface="+mn-cs"/>
        </a:defRPr>
      </a:lvl5pPr>
      <a:lvl6pPr marL="2504999" algn="l" rtl="0" eaLnBrk="1" latinLnBrk="0" hangingPunct="1">
        <a:defRPr kumimoji="0" kern="1200">
          <a:solidFill>
            <a:schemeClr val="tx1"/>
          </a:solidFill>
          <a:latin typeface="+mn-lt"/>
          <a:ea typeface="+mn-ea"/>
          <a:cs typeface="+mn-cs"/>
        </a:defRPr>
      </a:lvl6pPr>
      <a:lvl7pPr marL="3005999" algn="l" rtl="0" eaLnBrk="1" latinLnBrk="0" hangingPunct="1">
        <a:defRPr kumimoji="0" kern="1200">
          <a:solidFill>
            <a:schemeClr val="tx1"/>
          </a:solidFill>
          <a:latin typeface="+mn-lt"/>
          <a:ea typeface="+mn-ea"/>
          <a:cs typeface="+mn-cs"/>
        </a:defRPr>
      </a:lvl7pPr>
      <a:lvl8pPr marL="3506998" algn="l" rtl="0" eaLnBrk="1" latinLnBrk="0" hangingPunct="1">
        <a:defRPr kumimoji="0" kern="1200">
          <a:solidFill>
            <a:schemeClr val="tx1"/>
          </a:solidFill>
          <a:latin typeface="+mn-lt"/>
          <a:ea typeface="+mn-ea"/>
          <a:cs typeface="+mn-cs"/>
        </a:defRPr>
      </a:lvl8pPr>
      <a:lvl9pPr marL="4007998"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7.xml"/><Relationship Id="rId1" Type="http://schemas.openxmlformats.org/officeDocument/2006/relationships/audio" Target="file:///C:\Documents%20and%20Settings\Admin\&#1052;&#1086;&#1080;%20&#1076;&#1086;&#1082;&#1091;&#1084;&#1077;&#1085;&#1090;&#1099;\26%20&#1044;&#1086;&#1088;&#1086;&#1078;&#1082;&#1072;%2026.wma" TargetMode="Externa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2.jpeg"/><Relationship Id="rId1" Type="http://schemas.openxmlformats.org/officeDocument/2006/relationships/slideLayout" Target="../slideLayouts/slideLayout7.xml"/><Relationship Id="rId5" Type="http://schemas.openxmlformats.org/officeDocument/2006/relationships/image" Target="../media/image11.jpeg"/><Relationship Id="rId4" Type="http://schemas.openxmlformats.org/officeDocument/2006/relationships/image" Target="../media/image10.jpeg"/></Relationships>
</file>

<file path=ppt/slides/_rels/slide10.xml.rels><?xml version="1.0" encoding="UTF-8" standalone="yes"?>
<Relationships xmlns="http://schemas.openxmlformats.org/package/2006/relationships"><Relationship Id="rId3" Type="http://schemas.openxmlformats.org/officeDocument/2006/relationships/image" Target="../media/image13.jpeg"/><Relationship Id="rId7" Type="http://schemas.openxmlformats.org/officeDocument/2006/relationships/image" Target="../media/image16.jpeg"/><Relationship Id="rId2" Type="http://schemas.openxmlformats.org/officeDocument/2006/relationships/image" Target="../media/image12.jpeg"/><Relationship Id="rId1" Type="http://schemas.openxmlformats.org/officeDocument/2006/relationships/slideLayout" Target="../slideLayouts/slideLayout7.xml"/><Relationship Id="rId6" Type="http://schemas.openxmlformats.org/officeDocument/2006/relationships/image" Target="../media/image15.jpeg"/><Relationship Id="rId5" Type="http://schemas.openxmlformats.org/officeDocument/2006/relationships/image" Target="../media/image2.jpeg"/><Relationship Id="rId4" Type="http://schemas.openxmlformats.org/officeDocument/2006/relationships/image" Target="../media/image14.jpeg"/></Relationships>
</file>

<file path=ppt/slides/_rels/slide1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2.jpeg"/><Relationship Id="rId1" Type="http://schemas.openxmlformats.org/officeDocument/2006/relationships/slideLayout" Target="../slideLayouts/slideLayout7.xml"/><Relationship Id="rId5" Type="http://schemas.openxmlformats.org/officeDocument/2006/relationships/image" Target="../media/image19.jpeg"/><Relationship Id="rId4" Type="http://schemas.openxmlformats.org/officeDocument/2006/relationships/image" Target="../media/image18.jpeg"/></Relationships>
</file>

<file path=ppt/slides/_rels/slide1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2.jpeg"/><Relationship Id="rId1" Type="http://schemas.openxmlformats.org/officeDocument/2006/relationships/slideLayout" Target="../slideLayouts/slideLayout7.xml"/><Relationship Id="rId5" Type="http://schemas.openxmlformats.org/officeDocument/2006/relationships/image" Target="../media/image22.jpeg"/><Relationship Id="rId4" Type="http://schemas.openxmlformats.org/officeDocument/2006/relationships/image" Target="../media/image21.jpeg"/></Relationships>
</file>

<file path=ppt/slides/_rels/slide1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24.jpeg"/></Relationships>
</file>

<file path=ppt/slides/_rels/slide1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26.jpeg"/></Relationships>
</file>

<file path=ppt/slides/_rels/slide1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28.jpeg"/></Relationships>
</file>

<file path=ppt/slides/_rels/slide16.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30.jpeg"/></Relationships>
</file>

<file path=ppt/slides/_rels/slide17.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2.jpeg"/><Relationship Id="rId1" Type="http://schemas.openxmlformats.org/officeDocument/2006/relationships/slideLayout" Target="../slideLayouts/slideLayout7.xml"/><Relationship Id="rId5" Type="http://schemas.openxmlformats.org/officeDocument/2006/relationships/image" Target="../media/image33.jpeg"/><Relationship Id="rId4" Type="http://schemas.openxmlformats.org/officeDocument/2006/relationships/image" Target="../media/image32.jpeg"/></Relationships>
</file>

<file path=ppt/slides/_rels/slide18.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2.jpeg"/><Relationship Id="rId1" Type="http://schemas.openxmlformats.org/officeDocument/2006/relationships/slideLayout" Target="../slideLayouts/slideLayout7.xml"/><Relationship Id="rId6" Type="http://schemas.openxmlformats.org/officeDocument/2006/relationships/image" Target="../media/image37.jpeg"/><Relationship Id="rId5" Type="http://schemas.openxmlformats.org/officeDocument/2006/relationships/image" Target="../media/image36.jpeg"/><Relationship Id="rId4" Type="http://schemas.openxmlformats.org/officeDocument/2006/relationships/image" Target="../media/image35.jpeg"/></Relationships>
</file>

<file path=ppt/slides/_rels/slide19.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2.jpeg"/><Relationship Id="rId1" Type="http://schemas.openxmlformats.org/officeDocument/2006/relationships/slideLayout" Target="../slideLayouts/slideLayout7.xml"/><Relationship Id="rId5" Type="http://schemas.openxmlformats.org/officeDocument/2006/relationships/image" Target="../media/image40.jpeg"/><Relationship Id="rId4" Type="http://schemas.openxmlformats.org/officeDocument/2006/relationships/image" Target="../media/image39.jpeg"/></Relationships>
</file>

<file path=ppt/slides/_rels/slide2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Рисунок 7" descr="iCA5EVJFI.jpg"/>
          <p:cNvPicPr>
            <a:picLocks noChangeAspect="1"/>
          </p:cNvPicPr>
          <p:nvPr/>
        </p:nvPicPr>
        <p:blipFill>
          <a:blip r:embed="rId3" cstate="print"/>
          <a:stretch>
            <a:fillRect/>
          </a:stretch>
        </p:blipFill>
        <p:spPr>
          <a:xfrm>
            <a:off x="0" y="1"/>
            <a:ext cx="9937750" cy="7597774"/>
          </a:xfrm>
          <a:prstGeom prst="rect">
            <a:avLst/>
          </a:prstGeom>
        </p:spPr>
      </p:pic>
      <p:pic>
        <p:nvPicPr>
          <p:cNvPr id="12" name="Рисунок 11" descr="vospit (1).jpg"/>
          <p:cNvPicPr>
            <a:picLocks noChangeAspect="1"/>
          </p:cNvPicPr>
          <p:nvPr/>
        </p:nvPicPr>
        <p:blipFill>
          <a:blip r:embed="rId4" cstate="print"/>
          <a:stretch>
            <a:fillRect/>
          </a:stretch>
        </p:blipFill>
        <p:spPr>
          <a:xfrm>
            <a:off x="648395" y="2070696"/>
            <a:ext cx="8568952" cy="5615692"/>
          </a:xfrm>
          <a:prstGeom prst="ellipse">
            <a:avLst/>
          </a:prstGeom>
        </p:spPr>
      </p:pic>
      <p:sp>
        <p:nvSpPr>
          <p:cNvPr id="16" name="Волна 15"/>
          <p:cNvSpPr/>
          <p:nvPr/>
        </p:nvSpPr>
        <p:spPr>
          <a:xfrm>
            <a:off x="2819766" y="5743103"/>
            <a:ext cx="4669390" cy="1649575"/>
          </a:xfrm>
          <a:prstGeom prst="wave">
            <a:avLst/>
          </a:prstGeom>
          <a:solidFill>
            <a:srgbClr val="FFFF00"/>
          </a:solidFill>
          <a:ln w="38100">
            <a:solidFill>
              <a:srgbClr val="0070C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t-RU" sz="6600" b="1" i="1" dirty="0" smtClean="0">
                <a:solidFill>
                  <a:srgbClr val="0000FF"/>
                </a:solidFill>
                <a:latin typeface="Times New Roman" pitchFamily="18" charset="0"/>
                <a:cs typeface="Times New Roman" pitchFamily="18" charset="0"/>
              </a:rPr>
              <a:t>“АЛСУ”</a:t>
            </a:r>
            <a:endParaRPr lang="ru-RU" sz="6600" b="1" i="1" dirty="0">
              <a:solidFill>
                <a:srgbClr val="0000FF"/>
              </a:solidFill>
              <a:latin typeface="Times New Roman" pitchFamily="18" charset="0"/>
              <a:cs typeface="Times New Roman" pitchFamily="18" charset="0"/>
            </a:endParaRPr>
          </a:p>
        </p:txBody>
      </p:sp>
      <p:pic>
        <p:nvPicPr>
          <p:cNvPr id="9" name="26 Дорожка 26.wma">
            <a:hlinkClick r:id="" action="ppaction://media"/>
          </p:cNvPr>
          <p:cNvPicPr>
            <a:picLocks noRot="1" noChangeAspect="1"/>
          </p:cNvPicPr>
          <p:nvPr>
            <a:audioFile r:link="rId1"/>
          </p:nvPr>
        </p:nvPicPr>
        <p:blipFill>
          <a:blip r:embed="rId5" cstate="print"/>
          <a:stretch>
            <a:fillRect/>
          </a:stretch>
        </p:blipFill>
        <p:spPr>
          <a:xfrm>
            <a:off x="8857307" y="6607199"/>
            <a:ext cx="447796" cy="261744"/>
          </a:xfrm>
          <a:prstGeom prst="rect">
            <a:avLst/>
          </a:prstGeom>
        </p:spPr>
      </p:pic>
      <p:sp>
        <p:nvSpPr>
          <p:cNvPr id="17" name="Выноска-облако 16"/>
          <p:cNvSpPr/>
          <p:nvPr/>
        </p:nvSpPr>
        <p:spPr>
          <a:xfrm>
            <a:off x="432371" y="0"/>
            <a:ext cx="6336704" cy="2790775"/>
          </a:xfrm>
          <a:prstGeom prst="cloudCallout">
            <a:avLst>
              <a:gd name="adj1" fmla="val 60561"/>
              <a:gd name="adj2" fmla="val 59856"/>
            </a:avLst>
          </a:prstGeom>
          <a:solidFill>
            <a:schemeClr val="bg2"/>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t-RU" sz="4800" b="1" dirty="0" smtClean="0">
                <a:solidFill>
                  <a:srgbClr val="FF0000"/>
                </a:solidFill>
                <a:latin typeface="Times New Roman" pitchFamily="18" charset="0"/>
                <a:ea typeface="Cambria Math" pitchFamily="18" charset="0"/>
                <a:cs typeface="Times New Roman" pitchFamily="18" charset="0"/>
              </a:rPr>
              <a:t>БӘЙРӘКӘ </a:t>
            </a:r>
          </a:p>
          <a:p>
            <a:r>
              <a:rPr lang="tt-RU" sz="4800" b="1" dirty="0" smtClean="0">
                <a:solidFill>
                  <a:srgbClr val="FF0000"/>
                </a:solidFill>
                <a:latin typeface="Times New Roman" pitchFamily="18" charset="0"/>
                <a:ea typeface="Cambria Math" pitchFamily="18" charset="0"/>
                <a:cs typeface="Times New Roman" pitchFamily="18" charset="0"/>
              </a:rPr>
              <a:t>БАЛАЛАР</a:t>
            </a:r>
          </a:p>
          <a:p>
            <a:r>
              <a:rPr lang="tt-RU" sz="4800" b="1" dirty="0" smtClean="0">
                <a:solidFill>
                  <a:srgbClr val="FF0000"/>
                </a:solidFill>
                <a:latin typeface="Times New Roman" pitchFamily="18" charset="0"/>
                <a:ea typeface="Cambria Math" pitchFamily="18" charset="0"/>
                <a:cs typeface="Times New Roman" pitchFamily="18" charset="0"/>
              </a:rPr>
              <a:t> БАКЧАСЫ</a:t>
            </a:r>
            <a:endParaRPr lang="ru-RU" sz="4800" b="1" dirty="0">
              <a:solidFill>
                <a:srgbClr val="FF0000"/>
              </a:solidFill>
              <a:latin typeface="Times New Roman" pitchFamily="18" charset="0"/>
              <a:ea typeface="Cambria Math" pitchFamily="18" charset="0"/>
              <a:cs typeface="Times New Roman" pitchFamily="18" charset="0"/>
            </a:endParaRPr>
          </a:p>
        </p:txBody>
      </p:sp>
      <p:pic>
        <p:nvPicPr>
          <p:cNvPr id="13" name="Рисунок 12" descr="sun100.png"/>
          <p:cNvPicPr>
            <a:picLocks noChangeAspect="1"/>
          </p:cNvPicPr>
          <p:nvPr/>
        </p:nvPicPr>
        <p:blipFill>
          <a:blip r:embed="rId6" cstate="print"/>
          <a:stretch>
            <a:fillRect/>
          </a:stretch>
        </p:blipFill>
        <p:spPr>
          <a:xfrm rot="1817621">
            <a:off x="6672307" y="-29005"/>
            <a:ext cx="3542980" cy="3144913"/>
          </a:xfrm>
          <a:prstGeom prst="rect">
            <a:avLst/>
          </a:prstGeom>
        </p:spPr>
      </p:pic>
    </p:spTree>
  </p:cSld>
  <p:clrMapOvr>
    <a:masterClrMapping/>
  </p:clrMapOvr>
  <p:transition spd="slow" advClick="0" advTm="6078">
    <p:wheel spokes="3"/>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numSld="999" showWhenStopped="0">
                <p:cTn id="7" repeatCount="indefinite" fill="hold" display="0">
                  <p:stCondLst>
                    <p:cond delay="indefinite"/>
                  </p:stCondLst>
                  <p:endCondLst>
                    <p:cond evt="onPrev" delay="0">
                      <p:tgtEl>
                        <p:sldTgt/>
                      </p:tgtEl>
                    </p:cond>
                    <p:cond evt="onStopAudio" delay="0">
                      <p:tgtEl>
                        <p:sldTgt/>
                      </p:tgtEl>
                    </p:cond>
                  </p:endCondLst>
                </p:cTn>
                <p:tgtEl>
                  <p:spTgt spid="9"/>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iCA5EVJFI.jpg"/>
          <p:cNvPicPr>
            <a:picLocks noChangeAspect="1"/>
          </p:cNvPicPr>
          <p:nvPr/>
        </p:nvPicPr>
        <p:blipFill>
          <a:blip r:embed="rId2" cstate="print"/>
          <a:stretch>
            <a:fillRect/>
          </a:stretch>
        </p:blipFill>
        <p:spPr>
          <a:xfrm>
            <a:off x="1" y="1"/>
            <a:ext cx="9937750" cy="7597774"/>
          </a:xfrm>
          <a:prstGeom prst="rect">
            <a:avLst/>
          </a:prstGeom>
        </p:spPr>
      </p:pic>
      <p:pic>
        <p:nvPicPr>
          <p:cNvPr id="41986" name="Picture 2" descr="C:\Users\фатхиева\Pictures\a_e5be2f39.jpg"/>
          <p:cNvPicPr>
            <a:picLocks noChangeAspect="1" noChangeArrowheads="1"/>
          </p:cNvPicPr>
          <p:nvPr/>
        </p:nvPicPr>
        <p:blipFill>
          <a:blip r:embed="rId3" cstate="print"/>
          <a:srcRect/>
          <a:stretch>
            <a:fillRect/>
          </a:stretch>
        </p:blipFill>
        <p:spPr bwMode="auto">
          <a:xfrm>
            <a:off x="648394" y="3084511"/>
            <a:ext cx="5272981" cy="3954736"/>
          </a:xfrm>
          <a:prstGeom prst="rect">
            <a:avLst/>
          </a:prstGeom>
          <a:noFill/>
        </p:spPr>
      </p:pic>
      <p:sp>
        <p:nvSpPr>
          <p:cNvPr id="3" name="Прямоугольник 2"/>
          <p:cNvSpPr/>
          <p:nvPr/>
        </p:nvSpPr>
        <p:spPr>
          <a:xfrm>
            <a:off x="648395" y="558527"/>
            <a:ext cx="8496943" cy="4801314"/>
          </a:xfrm>
          <a:prstGeom prst="rect">
            <a:avLst/>
          </a:prstGeom>
        </p:spPr>
        <p:txBody>
          <a:bodyPr wrap="square">
            <a:spAutoFit/>
          </a:bodyPr>
          <a:lstStyle/>
          <a:p>
            <a:pPr lvl="0" algn="ctr" defTabSz="914400" fontAlgn="base">
              <a:spcBef>
                <a:spcPct val="0"/>
              </a:spcBef>
              <a:spcAft>
                <a:spcPct val="0"/>
              </a:spcAft>
            </a:pPr>
            <a:r>
              <a:rPr lang="tt-RU" sz="6000" b="1" dirty="0" smtClean="0">
                <a:solidFill>
                  <a:srgbClr val="FF0000"/>
                </a:solidFill>
                <a:latin typeface="Times New Roman" pitchFamily="18" charset="0"/>
                <a:cs typeface="Times New Roman" pitchFamily="18" charset="0"/>
              </a:rPr>
              <a:t>ИҖАДИ-ЭЗЛӘНҮЛЕ ПРОЕКТ </a:t>
            </a:r>
          </a:p>
          <a:p>
            <a:pPr lvl="0" algn="ctr" defTabSz="914400" fontAlgn="base">
              <a:spcBef>
                <a:spcPct val="0"/>
              </a:spcBef>
              <a:spcAft>
                <a:spcPct val="0"/>
              </a:spcAft>
            </a:pPr>
            <a:r>
              <a:rPr lang="tt-RU" sz="6600" b="1" i="1" dirty="0" smtClean="0">
                <a:solidFill>
                  <a:srgbClr val="FF0000"/>
                </a:solidFill>
                <a:latin typeface="Times New Roman" pitchFamily="18" charset="0"/>
                <a:cs typeface="Times New Roman" pitchFamily="18" charset="0"/>
              </a:rPr>
              <a:t>“ТУГАН АВЫЛЫМ –   БӘЙРӘКӘ”</a:t>
            </a:r>
            <a:endParaRPr lang="ru-RU" sz="6600" b="1" i="1" dirty="0" smtClean="0">
              <a:solidFill>
                <a:srgbClr val="FF0000"/>
              </a:solidFill>
              <a:latin typeface="Times New Roman" pitchFamily="18" charset="0"/>
              <a:cs typeface="Times New Roman" pitchFamily="18" charset="0"/>
            </a:endParaRPr>
          </a:p>
          <a:p>
            <a:pPr lvl="0" defTabSz="914400" eaLnBrk="0" fontAlgn="base" hangingPunct="0">
              <a:spcBef>
                <a:spcPct val="0"/>
              </a:spcBef>
              <a:spcAft>
                <a:spcPct val="0"/>
              </a:spcAft>
            </a:pPr>
            <a:endParaRPr lang="ru-RU" sz="5400" dirty="0" smtClean="0">
              <a:solidFill>
                <a:srgbClr val="FF0000"/>
              </a:solidFill>
              <a:latin typeface="Times New Roman" pitchFamily="18" charset="0"/>
              <a:cs typeface="Times New Roman" pitchFamily="18" charset="0"/>
            </a:endParaRPr>
          </a:p>
        </p:txBody>
      </p:sp>
    </p:spTree>
  </p:cSld>
  <p:clrMapOvr>
    <a:masterClrMapping/>
  </p:clrMapOvr>
  <p:transition spd="slow">
    <p:dissolv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descr="iCA5EVJFI.jpg"/>
          <p:cNvPicPr>
            <a:picLocks noChangeAspect="1"/>
          </p:cNvPicPr>
          <p:nvPr/>
        </p:nvPicPr>
        <p:blipFill>
          <a:blip r:embed="rId2" cstate="print"/>
          <a:stretch>
            <a:fillRect/>
          </a:stretch>
        </p:blipFill>
        <p:spPr>
          <a:xfrm>
            <a:off x="0" y="1"/>
            <a:ext cx="9937750" cy="7597774"/>
          </a:xfrm>
          <a:prstGeom prst="rect">
            <a:avLst/>
          </a:prstGeom>
        </p:spPr>
      </p:pic>
      <p:sp>
        <p:nvSpPr>
          <p:cNvPr id="40961" name="Rectangle 1"/>
          <p:cNvSpPr>
            <a:spLocks noChangeArrowheads="1"/>
          </p:cNvSpPr>
          <p:nvPr/>
        </p:nvSpPr>
        <p:spPr bwMode="auto">
          <a:xfrm>
            <a:off x="288355" y="1221116"/>
            <a:ext cx="9217024" cy="452431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defTabSz="914400" eaLnBrk="0" fontAlgn="base" hangingPunct="0">
              <a:spcBef>
                <a:spcPct val="0"/>
              </a:spcBef>
              <a:spcAft>
                <a:spcPct val="0"/>
              </a:spcAft>
            </a:pPr>
            <a:r>
              <a:rPr lang="tt-RU" sz="3600" b="1" u="sng" dirty="0" smtClean="0">
                <a:latin typeface="Times New Roman" pitchFamily="18" charset="0"/>
                <a:cs typeface="Times New Roman" pitchFamily="18" charset="0"/>
              </a:rPr>
              <a:t>Проект төре</a:t>
            </a:r>
            <a:r>
              <a:rPr lang="tt-RU" sz="3600" dirty="0" smtClean="0">
                <a:latin typeface="Times New Roman" pitchFamily="18" charset="0"/>
                <a:cs typeface="Times New Roman" pitchFamily="18" charset="0"/>
              </a:rPr>
              <a:t>: мәгълүмати юнәлештә, иҗади-эзләнүле, 2020-2021 нче  уку елларын сыйдырган вакыт аралыгында  үтүче проект .</a:t>
            </a:r>
          </a:p>
          <a:p>
            <a:pPr lvl="0" defTabSz="914400" eaLnBrk="0" fontAlgn="base" hangingPunct="0">
              <a:spcBef>
                <a:spcPct val="0"/>
              </a:spcBef>
              <a:spcAft>
                <a:spcPct val="0"/>
              </a:spcAft>
            </a:pPr>
            <a:r>
              <a:rPr kumimoji="0" lang="tt-RU" sz="3600" b="1" i="0" u="sng" strike="noStrike" cap="none" normalizeH="0" baseline="0" dirty="0" smtClean="0">
                <a:ln>
                  <a:noFill/>
                </a:ln>
                <a:effectLst/>
                <a:latin typeface="Times New Roman" pitchFamily="18" charset="0"/>
                <a:cs typeface="Times New Roman" pitchFamily="18" charset="0"/>
              </a:rPr>
              <a:t>Балалар яше</a:t>
            </a:r>
            <a:r>
              <a:rPr kumimoji="0" lang="tt-RU" sz="3600" b="0" i="0" u="none" strike="noStrike" cap="none" normalizeH="0" baseline="0" dirty="0" smtClean="0">
                <a:ln>
                  <a:noFill/>
                </a:ln>
                <a:effectLst/>
                <a:latin typeface="Times New Roman" pitchFamily="18" charset="0"/>
                <a:cs typeface="Times New Roman" pitchFamily="18" charset="0"/>
              </a:rPr>
              <a:t>: зурлар төркеме                                      (5-6 яш</a:t>
            </a:r>
            <a:r>
              <a:rPr kumimoji="0" lang="ru-RU" sz="3600" b="0" i="0" u="none" strike="noStrike" cap="none" normalizeH="0" baseline="0" dirty="0" err="1" smtClean="0">
                <a:ln>
                  <a:noFill/>
                </a:ln>
                <a:effectLst/>
                <a:latin typeface="Times New Roman" pitchFamily="18" charset="0"/>
                <a:cs typeface="Times New Roman" pitchFamily="18" charset="0"/>
              </a:rPr>
              <a:t>ь</a:t>
            </a:r>
            <a:r>
              <a:rPr kumimoji="0" lang="tt-RU" sz="3600" b="0" i="0" u="none" strike="noStrike" cap="none" normalizeH="0" baseline="0" dirty="0" smtClean="0">
                <a:ln>
                  <a:noFill/>
                </a:ln>
                <a:effectLst/>
                <a:latin typeface="Times New Roman" pitchFamily="18" charset="0"/>
                <a:cs typeface="Times New Roman" pitchFamily="18" charset="0"/>
              </a:rPr>
              <a:t>лек) балалары .</a:t>
            </a:r>
            <a:endParaRPr kumimoji="0" lang="ru-RU" sz="3600" b="0" i="0" u="none" strike="noStrike" cap="none" normalizeH="0" baseline="0" dirty="0" smtClean="0">
              <a:ln>
                <a:noFill/>
              </a:ln>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tt-RU" sz="3600" b="1" i="0" u="sng" strike="noStrike" cap="none" normalizeH="0" baseline="0" dirty="0" smtClean="0">
                <a:ln>
                  <a:noFill/>
                </a:ln>
                <a:effectLst/>
                <a:latin typeface="Times New Roman" pitchFamily="18" charset="0"/>
                <a:cs typeface="Times New Roman" pitchFamily="18" charset="0"/>
              </a:rPr>
              <a:t>Эчтәлекнең төре:</a:t>
            </a:r>
            <a:r>
              <a:rPr kumimoji="0" lang="tt-RU" sz="3600" b="0" i="0" u="none" strike="noStrike" cap="none" normalizeH="0" baseline="0" dirty="0" smtClean="0">
                <a:ln>
                  <a:noFill/>
                </a:ln>
                <a:effectLst/>
                <a:latin typeface="Times New Roman" pitchFamily="18" charset="0"/>
                <a:cs typeface="Times New Roman" pitchFamily="18" charset="0"/>
              </a:rPr>
              <a:t> Бала, тирә-як мохит, туган якның тарихи һәм сәнгать истәлекләре, танылган шәхесләре.</a:t>
            </a:r>
          </a:p>
        </p:txBody>
      </p:sp>
    </p:spTree>
  </p:cSld>
  <p:clrMapOvr>
    <a:masterClrMapping/>
  </p:clrMapOvr>
  <p:transition spd="slow">
    <p:dissolv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iCA5EVJFI.jpg"/>
          <p:cNvPicPr>
            <a:picLocks noChangeAspect="1"/>
          </p:cNvPicPr>
          <p:nvPr/>
        </p:nvPicPr>
        <p:blipFill>
          <a:blip r:embed="rId2" cstate="print"/>
          <a:stretch>
            <a:fillRect/>
          </a:stretch>
        </p:blipFill>
        <p:spPr>
          <a:xfrm>
            <a:off x="0" y="1"/>
            <a:ext cx="9937750" cy="7597774"/>
          </a:xfrm>
          <a:prstGeom prst="rect">
            <a:avLst/>
          </a:prstGeom>
        </p:spPr>
      </p:pic>
      <p:sp>
        <p:nvSpPr>
          <p:cNvPr id="3" name="Прямоугольник 2"/>
          <p:cNvSpPr/>
          <p:nvPr/>
        </p:nvSpPr>
        <p:spPr>
          <a:xfrm>
            <a:off x="288355" y="630535"/>
            <a:ext cx="8928991" cy="6555641"/>
          </a:xfrm>
          <a:prstGeom prst="rect">
            <a:avLst/>
          </a:prstGeom>
        </p:spPr>
        <p:txBody>
          <a:bodyPr wrap="square">
            <a:spAutoFit/>
          </a:bodyPr>
          <a:lstStyle/>
          <a:p>
            <a:pPr lvl="0" defTabSz="914400" eaLnBrk="0" fontAlgn="base" hangingPunct="0">
              <a:spcBef>
                <a:spcPct val="0"/>
              </a:spcBef>
              <a:spcAft>
                <a:spcPct val="0"/>
              </a:spcAft>
            </a:pPr>
            <a:r>
              <a:rPr lang="tt-RU" b="1" u="sng" dirty="0" smtClean="0">
                <a:latin typeface="Times New Roman" pitchFamily="18" charset="0"/>
                <a:cs typeface="Times New Roman" pitchFamily="18" charset="0"/>
              </a:rPr>
              <a:t>Проектның этаплары.</a:t>
            </a:r>
            <a:endParaRPr lang="ru-RU" dirty="0" smtClean="0">
              <a:latin typeface="Arial" pitchFamily="34" charset="0"/>
              <a:cs typeface="Arial" pitchFamily="34" charset="0"/>
            </a:endParaRPr>
          </a:p>
          <a:p>
            <a:pPr lvl="0" defTabSz="914400" eaLnBrk="0" fontAlgn="base" hangingPunct="0">
              <a:spcBef>
                <a:spcPct val="0"/>
              </a:spcBef>
              <a:spcAft>
                <a:spcPct val="0"/>
              </a:spcAft>
            </a:pPr>
            <a:r>
              <a:rPr lang="tt-RU" b="1" dirty="0" smtClean="0">
                <a:latin typeface="Times New Roman" pitchFamily="18" charset="0"/>
                <a:cs typeface="Times New Roman" pitchFamily="18" charset="0"/>
              </a:rPr>
              <a:t>1.Алдан башкарылган эш:</a:t>
            </a:r>
            <a:endParaRPr lang="ru-RU" b="1" dirty="0" smtClean="0">
              <a:latin typeface="Arial" pitchFamily="34" charset="0"/>
              <a:cs typeface="Arial" pitchFamily="34" charset="0"/>
            </a:endParaRPr>
          </a:p>
          <a:p>
            <a:pPr lvl="0" defTabSz="914400" eaLnBrk="0" fontAlgn="base" hangingPunct="0">
              <a:spcBef>
                <a:spcPct val="0"/>
              </a:spcBef>
              <a:spcAft>
                <a:spcPct val="0"/>
              </a:spcAft>
            </a:pPr>
            <a:r>
              <a:rPr lang="tt-RU" dirty="0" smtClean="0">
                <a:latin typeface="Times New Roman" pitchFamily="18" charset="0"/>
                <a:cs typeface="Times New Roman" pitchFamily="18" charset="0"/>
              </a:rPr>
              <a:t>Перспектив эш планы төзү, фотога төшү,проектны иллюстратив материаллар белән баету, методик китаплар һәм матур әдәбият әсәрләре сайлау, проект турында әңгәмә оештыру һәм аны педсоветта раслау.  </a:t>
            </a:r>
            <a:endParaRPr lang="ru-RU" dirty="0" smtClean="0">
              <a:latin typeface="Arial" pitchFamily="34" charset="0"/>
              <a:cs typeface="Arial" pitchFamily="34" charset="0"/>
            </a:endParaRPr>
          </a:p>
          <a:p>
            <a:pPr lvl="0" defTabSz="914400" eaLnBrk="0" fontAlgn="base" hangingPunct="0">
              <a:spcBef>
                <a:spcPct val="0"/>
              </a:spcBef>
              <a:spcAft>
                <a:spcPct val="0"/>
              </a:spcAft>
            </a:pPr>
            <a:r>
              <a:rPr lang="tt-RU" dirty="0" smtClean="0">
                <a:latin typeface="Times New Roman" pitchFamily="18" charset="0"/>
                <a:cs typeface="Times New Roman" pitchFamily="18" charset="0"/>
              </a:rPr>
              <a:t>Районның картасы белән таныштыру,аннан үзебезнең авылны табу. </a:t>
            </a:r>
            <a:endParaRPr lang="ru-RU" dirty="0" smtClean="0">
              <a:latin typeface="Arial" pitchFamily="34" charset="0"/>
              <a:cs typeface="Arial" pitchFamily="34" charset="0"/>
            </a:endParaRPr>
          </a:p>
          <a:p>
            <a:pPr lvl="0" defTabSz="914400" eaLnBrk="0" fontAlgn="base" hangingPunct="0">
              <a:spcBef>
                <a:spcPct val="0"/>
              </a:spcBef>
              <a:spcAft>
                <a:spcPct val="0"/>
              </a:spcAft>
            </a:pPr>
            <a:r>
              <a:rPr lang="tt-RU" dirty="0" smtClean="0">
                <a:latin typeface="Times New Roman" pitchFamily="18" charset="0"/>
                <a:cs typeface="Times New Roman" pitchFamily="18" charset="0"/>
              </a:rPr>
              <a:t>Балалар бакчасын мәктәп, китапханә,мәдәният йорты белән тыгыз элемтәдә тотып, бергә хезмәттәшлек итү.</a:t>
            </a:r>
            <a:endParaRPr lang="ru-RU" dirty="0" smtClean="0">
              <a:latin typeface="Arial" pitchFamily="34" charset="0"/>
              <a:cs typeface="Arial" pitchFamily="34" charset="0"/>
            </a:endParaRPr>
          </a:p>
          <a:p>
            <a:pPr lvl="0" defTabSz="914400" eaLnBrk="0" fontAlgn="base" hangingPunct="0">
              <a:spcBef>
                <a:spcPct val="0"/>
              </a:spcBef>
              <a:spcAft>
                <a:spcPct val="0"/>
              </a:spcAft>
            </a:pPr>
            <a:r>
              <a:rPr lang="tt-RU" b="1" dirty="0" smtClean="0">
                <a:latin typeface="Times New Roman" pitchFamily="18" charset="0"/>
                <a:cs typeface="Times New Roman" pitchFamily="18" charset="0"/>
              </a:rPr>
              <a:t>2.Төп өлеш</a:t>
            </a:r>
            <a:endParaRPr lang="ru-RU" b="1" dirty="0" smtClean="0">
              <a:latin typeface="Arial" pitchFamily="34" charset="0"/>
              <a:cs typeface="Arial" pitchFamily="34" charset="0"/>
            </a:endParaRPr>
          </a:p>
          <a:p>
            <a:pPr lvl="0" defTabSz="914400" eaLnBrk="0" fontAlgn="base" hangingPunct="0">
              <a:spcBef>
                <a:spcPct val="0"/>
              </a:spcBef>
              <a:spcAft>
                <a:spcPct val="0"/>
              </a:spcAft>
            </a:pPr>
            <a:r>
              <a:rPr lang="tt-RU" dirty="0" smtClean="0">
                <a:latin typeface="Times New Roman" pitchFamily="18" charset="0"/>
                <a:cs typeface="Times New Roman" pitchFamily="18" charset="0"/>
              </a:rPr>
              <a:t>Авылның тарихы, истәлекле урыннары, халыкның һөнәрләре, гореф-гадәтләре турында шогыльләр үткәрү, экскурсияләр оештыру.</a:t>
            </a:r>
            <a:endParaRPr lang="ru-RU" dirty="0" smtClean="0">
              <a:latin typeface="Arial" pitchFamily="34" charset="0"/>
              <a:cs typeface="Arial" pitchFamily="34" charset="0"/>
            </a:endParaRPr>
          </a:p>
          <a:p>
            <a:pPr lvl="0" defTabSz="914400" eaLnBrk="0" fontAlgn="base" hangingPunct="0">
              <a:spcBef>
                <a:spcPct val="0"/>
              </a:spcBef>
              <a:spcAft>
                <a:spcPct val="0"/>
              </a:spcAft>
            </a:pPr>
            <a:r>
              <a:rPr lang="tt-RU" dirty="0" smtClean="0">
                <a:latin typeface="Times New Roman" pitchFamily="18" charset="0"/>
                <a:cs typeface="Times New Roman" pitchFamily="18" charset="0"/>
              </a:rPr>
              <a:t>Туган якның байлыгын, табигать матурлыгын күзәтү максаты белән авылның тирә-як урманнарына, су буйлары, елга тирәсенә туристик сәяхәткә чыгу. </a:t>
            </a:r>
            <a:endParaRPr lang="ru-RU" dirty="0" smtClean="0">
              <a:latin typeface="Arial" pitchFamily="34" charset="0"/>
              <a:cs typeface="Arial" pitchFamily="34" charset="0"/>
            </a:endParaRPr>
          </a:p>
          <a:p>
            <a:pPr lvl="0" defTabSz="914400" eaLnBrk="0" fontAlgn="base" hangingPunct="0">
              <a:spcBef>
                <a:spcPct val="0"/>
              </a:spcBef>
              <a:spcAft>
                <a:spcPct val="0"/>
              </a:spcAft>
            </a:pPr>
            <a:r>
              <a:rPr lang="tt-RU" dirty="0" smtClean="0">
                <a:latin typeface="Times New Roman" pitchFamily="18" charset="0"/>
                <a:cs typeface="Times New Roman" pitchFamily="18" charset="0"/>
              </a:rPr>
              <a:t>Балалар белән күмәк хезмәт –авыл картасын төзү. </a:t>
            </a:r>
            <a:endParaRPr lang="ru-RU" dirty="0" smtClean="0">
              <a:latin typeface="Arial" pitchFamily="34" charset="0"/>
              <a:cs typeface="Arial" pitchFamily="34" charset="0"/>
            </a:endParaRPr>
          </a:p>
          <a:p>
            <a:pPr lvl="0" defTabSz="914400" eaLnBrk="0" fontAlgn="base" hangingPunct="0">
              <a:spcBef>
                <a:spcPct val="0"/>
              </a:spcBef>
              <a:spcAft>
                <a:spcPct val="0"/>
              </a:spcAft>
            </a:pPr>
            <a:r>
              <a:rPr lang="tt-RU" dirty="0" smtClean="0">
                <a:latin typeface="Times New Roman" pitchFamily="18" charset="0"/>
                <a:cs typeface="Times New Roman" pitchFamily="18" charset="0"/>
              </a:rPr>
              <a:t>Авылда үткәрелгән конкурсларда, концертларда, милли бәйрәмнәрдә катнашу;  мәдәният йортында балалар белән чыгыш ясау.</a:t>
            </a:r>
            <a:endParaRPr lang="ru-RU" dirty="0" smtClean="0">
              <a:latin typeface="Arial" pitchFamily="34" charset="0"/>
              <a:cs typeface="Arial" pitchFamily="34" charset="0"/>
            </a:endParaRPr>
          </a:p>
          <a:p>
            <a:pPr lvl="0" defTabSz="914400" eaLnBrk="0" fontAlgn="base" hangingPunct="0">
              <a:spcBef>
                <a:spcPct val="0"/>
              </a:spcBef>
              <a:spcAft>
                <a:spcPct val="0"/>
              </a:spcAft>
            </a:pPr>
            <a:r>
              <a:rPr lang="tt-RU" dirty="0" smtClean="0">
                <a:latin typeface="Times New Roman" pitchFamily="18" charset="0"/>
                <a:cs typeface="Times New Roman" pitchFamily="18" charset="0"/>
              </a:rPr>
              <a:t>Ветераннар белән очрашулар уздыру. </a:t>
            </a:r>
            <a:endParaRPr lang="ru-RU" dirty="0" smtClean="0">
              <a:latin typeface="Arial" pitchFamily="34" charset="0"/>
              <a:cs typeface="Arial" pitchFamily="34" charset="0"/>
            </a:endParaRPr>
          </a:p>
          <a:p>
            <a:pPr lvl="0" defTabSz="914400" eaLnBrk="0" fontAlgn="base" hangingPunct="0">
              <a:spcBef>
                <a:spcPct val="0"/>
              </a:spcBef>
              <a:spcAft>
                <a:spcPct val="0"/>
              </a:spcAft>
            </a:pPr>
            <a:r>
              <a:rPr lang="tt-RU" dirty="0" smtClean="0">
                <a:latin typeface="Times New Roman" pitchFamily="18" charset="0"/>
                <a:cs typeface="Times New Roman" pitchFamily="18" charset="0"/>
              </a:rPr>
              <a:t>Авылда иҗат итүче Саҗидә Гомәрова,Гөлсинә Хамидуллиналар белән  очрашып, әдәби кичәләр  үткәрү.</a:t>
            </a:r>
            <a:endParaRPr lang="ru-RU" dirty="0" smtClean="0">
              <a:latin typeface="Arial" pitchFamily="34" charset="0"/>
              <a:cs typeface="Arial" pitchFamily="34" charset="0"/>
            </a:endParaRPr>
          </a:p>
          <a:p>
            <a:pPr lvl="0" defTabSz="914400" eaLnBrk="0" fontAlgn="base" hangingPunct="0">
              <a:spcBef>
                <a:spcPct val="0"/>
              </a:spcBef>
              <a:spcAft>
                <a:spcPct val="0"/>
              </a:spcAft>
            </a:pPr>
            <a:r>
              <a:rPr lang="tt-RU" dirty="0" smtClean="0">
                <a:latin typeface="Times New Roman" pitchFamily="18" charset="0"/>
                <a:cs typeface="Times New Roman" pitchFamily="18" charset="0"/>
              </a:rPr>
              <a:t>Проектны масса күләм мәгълүмат чараларына публикациягә җибәрү, Салават күпере </a:t>
            </a:r>
            <a:r>
              <a:rPr lang="ru-RU" dirty="0" err="1" smtClean="0">
                <a:latin typeface="Times New Roman" pitchFamily="18" charset="0"/>
                <a:cs typeface="Times New Roman" pitchFamily="18" charset="0"/>
              </a:rPr>
              <a:t>журналында</a:t>
            </a:r>
            <a:r>
              <a:rPr lang="ru-RU" dirty="0" smtClean="0">
                <a:latin typeface="Times New Roman" pitchFamily="18" charset="0"/>
                <a:cs typeface="Times New Roman" pitchFamily="18" charset="0"/>
              </a:rPr>
              <a:t> </a:t>
            </a:r>
            <a:r>
              <a:rPr lang="tt-RU" dirty="0" smtClean="0">
                <a:latin typeface="Times New Roman" pitchFamily="18" charset="0"/>
                <a:cs typeface="Times New Roman" pitchFamily="18" charset="0"/>
              </a:rPr>
              <a:t>бастыру.</a:t>
            </a:r>
            <a:endParaRPr lang="tt-RU" dirty="0" smtClean="0">
              <a:latin typeface="Arial" pitchFamily="34" charset="0"/>
              <a:cs typeface="Arial" pitchFamily="34" charset="0"/>
            </a:endParaRPr>
          </a:p>
        </p:txBody>
      </p:sp>
    </p:spTree>
  </p:cSld>
  <p:clrMapOvr>
    <a:masterClrMapping/>
  </p:clrMapOvr>
  <p:transition spd="slow">
    <p:dissolv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iCA5EVJFI.jpg"/>
          <p:cNvPicPr>
            <a:picLocks noChangeAspect="1"/>
          </p:cNvPicPr>
          <p:nvPr/>
        </p:nvPicPr>
        <p:blipFill>
          <a:blip r:embed="rId2" cstate="print"/>
          <a:stretch>
            <a:fillRect/>
          </a:stretch>
        </p:blipFill>
        <p:spPr>
          <a:xfrm>
            <a:off x="0" y="0"/>
            <a:ext cx="9937750" cy="7597774"/>
          </a:xfrm>
          <a:prstGeom prst="rect">
            <a:avLst/>
          </a:prstGeom>
        </p:spPr>
      </p:pic>
      <p:sp>
        <p:nvSpPr>
          <p:cNvPr id="35841" name="Rectangle 1"/>
          <p:cNvSpPr>
            <a:spLocks noChangeArrowheads="1"/>
          </p:cNvSpPr>
          <p:nvPr/>
        </p:nvSpPr>
        <p:spPr bwMode="auto">
          <a:xfrm>
            <a:off x="432371" y="0"/>
            <a:ext cx="9505379" cy="729430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t-RU" sz="2400" b="1" i="0" u="sng" strike="noStrike" cap="none" normalizeH="0" baseline="0" dirty="0" smtClean="0">
                <a:ln>
                  <a:noFill/>
                </a:ln>
                <a:effectLst/>
                <a:latin typeface="Times New Roman" pitchFamily="18" charset="0"/>
                <a:cs typeface="Times New Roman" pitchFamily="18" charset="0"/>
              </a:rPr>
              <a:t>Проектның актуальлеге.</a:t>
            </a:r>
            <a:endParaRPr kumimoji="0" lang="ru-RU" sz="2400" b="0" i="0" u="none" strike="noStrike" cap="none" normalizeH="0" baseline="0" dirty="0" smtClean="0">
              <a:ln>
                <a:noFill/>
              </a:ln>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tt-RU" sz="2800" b="0" i="0" u="none" strike="noStrike" cap="none" normalizeH="0" baseline="0" dirty="0" smtClean="0">
                <a:ln>
                  <a:noFill/>
                </a:ln>
                <a:effectLst/>
                <a:latin typeface="Times New Roman" pitchFamily="18" charset="0"/>
                <a:cs typeface="Times New Roman" pitchFamily="18" charset="0"/>
              </a:rPr>
              <a:t>Туган як, туган почмак һәр кеше тормышында аерым бер зур,якын,кадерле урын алып тора. Үз авылыңны,аның тарихын, атаклы ,дәрәҗәле шәхесләрен, халыкның гореф-гадәтләрен белү бик мөһим. </a:t>
            </a:r>
            <a:endParaRPr kumimoji="0" lang="ru-RU" sz="2800" b="0" i="0" u="none" strike="noStrike" cap="none" normalizeH="0" baseline="0" dirty="0" smtClean="0">
              <a:ln>
                <a:noFill/>
              </a:ln>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tt-RU" sz="2800" b="0" i="0" u="none" strike="noStrike" cap="none" normalizeH="0" baseline="0" dirty="0" smtClean="0">
                <a:ln>
                  <a:noFill/>
                </a:ln>
                <a:effectLst/>
                <a:latin typeface="Times New Roman" pitchFamily="18" charset="0"/>
                <a:cs typeface="Times New Roman" pitchFamily="18" charset="0"/>
              </a:rPr>
              <a:t> Кечкенәдән балалар аңларлык итеп туган ил, туган авыл турында сөйләп, тарихи вакыйгалар белән таныштырып ,</a:t>
            </a:r>
            <a:r>
              <a:rPr kumimoji="0" lang="tt-RU" sz="2800" b="0" i="0" u="none" strike="noStrike" cap="none" normalizeH="0" dirty="0" smtClean="0">
                <a:ln>
                  <a:noFill/>
                </a:ln>
                <a:effectLst/>
                <a:latin typeface="Times New Roman" pitchFamily="18" charset="0"/>
                <a:cs typeface="Times New Roman" pitchFamily="18" charset="0"/>
              </a:rPr>
              <a:t> </a:t>
            </a:r>
            <a:r>
              <a:rPr kumimoji="0" lang="tt-RU" sz="2800" b="0" i="0" u="none" strike="noStrike" cap="none" normalizeH="0" baseline="0" dirty="0" smtClean="0">
                <a:ln>
                  <a:noFill/>
                </a:ln>
                <a:effectLst/>
                <a:latin typeface="Times New Roman" pitchFamily="18" charset="0"/>
                <a:cs typeface="Times New Roman" pitchFamily="18" charset="0"/>
              </a:rPr>
              <a:t>аны яратырга , сокланырга, горурланырга өйрәтеп,  авыл тормышы белән даими кызыксындырып торсак-балаларда әхлаки-патриотик тойгылар формалашыр;  табигатькә, туган якка, татар халкының йолаларына, сәнгатенә карата мәхәббәт тәрбияләнер, бала туган илнең лаеклы гражданины булып үсәр, аларның кечкенә йөрәкләрендә туган илгә карата мәхәббәт очкыннары кабыныр.</a:t>
            </a:r>
          </a:p>
          <a:p>
            <a:pPr defTabSz="914400" eaLnBrk="0" fontAlgn="base" hangingPunct="0">
              <a:spcBef>
                <a:spcPct val="0"/>
              </a:spcBef>
              <a:spcAft>
                <a:spcPct val="0"/>
              </a:spcAft>
            </a:pPr>
            <a:r>
              <a:rPr lang="tt-RU" sz="2800" u="sng" dirty="0" smtClean="0">
                <a:latin typeface="Times New Roman" pitchFamily="18" charset="0"/>
                <a:cs typeface="Times New Roman" pitchFamily="18" charset="0"/>
              </a:rPr>
              <a:t>Проектта катнашучылар: </a:t>
            </a:r>
            <a:r>
              <a:rPr lang="tt-RU" sz="2800" dirty="0" smtClean="0">
                <a:latin typeface="Times New Roman" pitchFamily="18" charset="0"/>
                <a:cs typeface="Times New Roman" pitchFamily="18" charset="0"/>
              </a:rPr>
              <a:t>зурлар төркеме балалары, бакчадагы тәрбиячеләр,  ата-аналар</a:t>
            </a:r>
            <a:r>
              <a:rPr lang="tt-RU" sz="1400" dirty="0" smtClean="0">
                <a:latin typeface="Times New Roman" pitchFamily="18" charset="0"/>
                <a:cs typeface="Times New Roman" pitchFamily="18" charset="0"/>
              </a:rPr>
              <a:t>..</a:t>
            </a:r>
            <a:endParaRPr lang="tt-RU" sz="1800" dirty="0" smtClean="0">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tt-RU" sz="2400" b="0" i="0" u="none" strike="noStrike" cap="none" normalizeH="0" baseline="0" dirty="0" smtClean="0">
              <a:ln>
                <a:noFill/>
              </a:ln>
              <a:solidFill>
                <a:srgbClr val="FF0000"/>
              </a:solidFill>
              <a:effectLst/>
              <a:latin typeface="Times New Roman" pitchFamily="18" charset="0"/>
              <a:cs typeface="Times New Roman" pitchFamily="18" charset="0"/>
            </a:endParaRPr>
          </a:p>
        </p:txBody>
      </p:sp>
    </p:spTree>
  </p:cSld>
  <p:clrMapOvr>
    <a:masterClrMapping/>
  </p:clrMapOvr>
  <p:transition spd="slow">
    <p:dissolv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iCA5EVJFI.jpg"/>
          <p:cNvPicPr>
            <a:picLocks noChangeAspect="1"/>
          </p:cNvPicPr>
          <p:nvPr/>
        </p:nvPicPr>
        <p:blipFill>
          <a:blip r:embed="rId2" cstate="print"/>
          <a:stretch>
            <a:fillRect/>
          </a:stretch>
        </p:blipFill>
        <p:spPr>
          <a:xfrm>
            <a:off x="0" y="1"/>
            <a:ext cx="9937750" cy="7597774"/>
          </a:xfrm>
          <a:prstGeom prst="rect">
            <a:avLst/>
          </a:prstGeom>
        </p:spPr>
      </p:pic>
      <p:sp>
        <p:nvSpPr>
          <p:cNvPr id="34818" name="Rectangle 2"/>
          <p:cNvSpPr>
            <a:spLocks noChangeArrowheads="1"/>
          </p:cNvSpPr>
          <p:nvPr/>
        </p:nvSpPr>
        <p:spPr bwMode="auto">
          <a:xfrm>
            <a:off x="360364" y="477032"/>
            <a:ext cx="9577386" cy="741741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t-RU" sz="2800" b="1" i="0" u="sng" strike="noStrike" cap="none" normalizeH="0" baseline="0" dirty="0" smtClean="0">
                <a:ln>
                  <a:noFill/>
                </a:ln>
                <a:effectLst/>
                <a:latin typeface="Times New Roman" pitchFamily="18" charset="0"/>
                <a:cs typeface="Times New Roman" pitchFamily="18" charset="0"/>
              </a:rPr>
              <a:t>Бурыч</a:t>
            </a:r>
            <a:r>
              <a:rPr kumimoji="0" lang="tt-RU" sz="2800" b="0" i="0" u="sng" strike="noStrike" cap="none" normalizeH="0" baseline="0" dirty="0" smtClean="0">
                <a:ln>
                  <a:noFill/>
                </a:ln>
                <a:effectLst/>
                <a:latin typeface="Times New Roman" pitchFamily="18" charset="0"/>
                <a:cs typeface="Times New Roman" pitchFamily="18" charset="0"/>
              </a:rPr>
              <a:t>: </a:t>
            </a:r>
            <a:r>
              <a:rPr kumimoji="0" lang="tt-RU" sz="2800" b="0" i="0" u="none" strike="noStrike" cap="none" normalizeH="0" baseline="0" dirty="0" smtClean="0">
                <a:ln>
                  <a:noFill/>
                </a:ln>
                <a:effectLst/>
                <a:latin typeface="Times New Roman" pitchFamily="18" charset="0"/>
                <a:cs typeface="Times New Roman" pitchFamily="18" charset="0"/>
              </a:rPr>
              <a:t> үз авылыңның тарихын,истәлекле урыннарын белү.</a:t>
            </a:r>
            <a:endParaRPr kumimoji="0" lang="ru-RU" sz="2800" b="0" i="0" u="none" strike="noStrike" cap="none" normalizeH="0" baseline="0" dirty="0" smtClean="0">
              <a:ln>
                <a:noFill/>
              </a:ln>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tt-RU" sz="2800" b="1" i="0" u="sng" strike="noStrike" cap="none" normalizeH="0" baseline="0" dirty="0" smtClean="0">
                <a:ln>
                  <a:noFill/>
                </a:ln>
                <a:effectLst/>
                <a:latin typeface="Times New Roman" pitchFamily="18" charset="0"/>
                <a:cs typeface="Times New Roman" pitchFamily="18" charset="0"/>
              </a:rPr>
              <a:t>Максат</a:t>
            </a:r>
            <a:r>
              <a:rPr kumimoji="0" lang="tt-RU" sz="2800" b="0" i="0" u="sng" strike="noStrike" cap="none" normalizeH="0" baseline="0" dirty="0" smtClean="0">
                <a:ln>
                  <a:noFill/>
                </a:ln>
                <a:effectLst/>
                <a:latin typeface="Times New Roman" pitchFamily="18" charset="0"/>
                <a:cs typeface="Times New Roman" pitchFamily="18" charset="0"/>
              </a:rPr>
              <a:t>: </a:t>
            </a:r>
            <a:endParaRPr kumimoji="0" lang="ru-RU" sz="2800" b="0" i="0" u="none" strike="noStrike" cap="none" normalizeH="0" baseline="0" dirty="0" smtClean="0">
              <a:ln>
                <a:noFill/>
              </a:ln>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tt-RU" sz="2800" b="0" i="0" u="none" strike="noStrike" cap="none" normalizeH="0" baseline="0" dirty="0" smtClean="0">
                <a:ln>
                  <a:noFill/>
                </a:ln>
                <a:effectLst/>
                <a:latin typeface="Times New Roman" pitchFamily="18" charset="0"/>
                <a:ea typeface="Calibri" pitchFamily="34" charset="0"/>
                <a:cs typeface="Times New Roman" pitchFamily="18" charset="0"/>
              </a:rPr>
              <a:t>Туган як,авыл турынлагы белемнәрне киңәйтү.</a:t>
            </a:r>
            <a:endParaRPr kumimoji="0" lang="ru-RU" sz="2800" b="0" i="0" u="none" strike="noStrike" cap="none" normalizeH="0" baseline="0" dirty="0" smtClean="0">
              <a:ln>
                <a:noFill/>
              </a:ln>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tt-RU" sz="2800" b="0" i="0" u="none" strike="noStrike" cap="none" normalizeH="0" baseline="0" dirty="0" smtClean="0">
                <a:ln>
                  <a:noFill/>
                </a:ln>
                <a:effectLst/>
                <a:latin typeface="Times New Roman" pitchFamily="18" charset="0"/>
                <a:ea typeface="Calibri" pitchFamily="34" charset="0"/>
                <a:cs typeface="Times New Roman" pitchFamily="18" charset="0"/>
              </a:rPr>
              <a:t>Балаларны авыл тарихы,аның урнашу урыны белән таныштыру</a:t>
            </a:r>
            <a:endParaRPr kumimoji="0" lang="ru-RU" sz="2800" b="0" i="0" u="none" strike="noStrike" cap="none" normalizeH="0" baseline="0" dirty="0" smtClean="0">
              <a:ln>
                <a:noFill/>
              </a:ln>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tt-RU" sz="2800" b="0" i="0" u="none" strike="noStrike" cap="none" normalizeH="0" baseline="0" dirty="0" smtClean="0">
                <a:ln>
                  <a:noFill/>
                </a:ln>
                <a:effectLst/>
                <a:latin typeface="Times New Roman" pitchFamily="18" charset="0"/>
                <a:ea typeface="Calibri" pitchFamily="34" charset="0"/>
                <a:cs typeface="Times New Roman" pitchFamily="18" charset="0"/>
              </a:rPr>
              <a:t>Туган авылга хөрмәт тәрбияләү,  матурлыкны күрә белергә,аның белән сокланырга күнектерү. </a:t>
            </a:r>
            <a:endParaRPr kumimoji="0" lang="ru-RU" sz="2800" b="0" i="0" u="none" strike="noStrike" cap="none" normalizeH="0" baseline="0" dirty="0" smtClean="0">
              <a:ln>
                <a:noFill/>
              </a:ln>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tt-RU" sz="2800" b="0" i="0" u="none" strike="noStrike" cap="none" normalizeH="0" baseline="0" dirty="0" smtClean="0">
                <a:ln>
                  <a:noFill/>
                </a:ln>
                <a:effectLst/>
                <a:latin typeface="Times New Roman" pitchFamily="18" charset="0"/>
                <a:ea typeface="Calibri" pitchFamily="34" charset="0"/>
                <a:cs typeface="Times New Roman" pitchFamily="18" charset="0"/>
              </a:rPr>
              <a:t>Урам исемнәрен истә калдырырга ярдәм итү.</a:t>
            </a:r>
            <a:endParaRPr kumimoji="0" lang="ru-RU" sz="2800" b="0" i="0" u="none" strike="noStrike" cap="none" normalizeH="0" baseline="0" dirty="0" smtClean="0">
              <a:ln>
                <a:noFill/>
              </a:ln>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tt-RU" sz="2800" b="0" i="0" u="none" strike="noStrike" cap="none" normalizeH="0" baseline="0" dirty="0" smtClean="0">
                <a:ln>
                  <a:noFill/>
                </a:ln>
                <a:effectLst/>
                <a:latin typeface="Times New Roman" pitchFamily="18" charset="0"/>
                <a:ea typeface="Calibri" pitchFamily="34" charset="0"/>
                <a:cs typeface="Times New Roman" pitchFamily="18" charset="0"/>
              </a:rPr>
              <a:t>Бәйләнешле сөйләм ,хәтер,уйлау сәләтен үстерү, сүз байлыгын арттыру.</a:t>
            </a:r>
            <a:endParaRPr kumimoji="0" lang="ru-RU" sz="2800" b="0" i="0" u="none" strike="noStrike" cap="none" normalizeH="0" baseline="0" dirty="0" smtClean="0">
              <a:ln>
                <a:noFill/>
              </a:ln>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tt-RU" sz="2800" b="0" i="0" u="none" strike="noStrike" cap="none" normalizeH="0" baseline="0" dirty="0" smtClean="0">
                <a:ln>
                  <a:noFill/>
                </a:ln>
                <a:effectLst/>
                <a:latin typeface="Times New Roman" pitchFamily="18" charset="0"/>
                <a:ea typeface="Calibri" pitchFamily="34" charset="0"/>
                <a:cs typeface="Times New Roman" pitchFamily="18" charset="0"/>
              </a:rPr>
              <a:t>Патриотик хисләр формалаштыру.</a:t>
            </a:r>
            <a:endParaRPr kumimoji="0" lang="ru-RU" sz="2800" b="0" i="0" u="none" strike="noStrike" cap="none" normalizeH="0" baseline="0" dirty="0" smtClean="0">
              <a:ln>
                <a:noFill/>
              </a:ln>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tt-RU" sz="2800" b="0" i="0" u="none" strike="noStrike" cap="none" normalizeH="0" baseline="0" dirty="0" smtClean="0">
                <a:ln>
                  <a:noFill/>
                </a:ln>
                <a:effectLst/>
                <a:latin typeface="Times New Roman" pitchFamily="18" charset="0"/>
                <a:ea typeface="Calibri" pitchFamily="34" charset="0"/>
                <a:cs typeface="Times New Roman" pitchFamily="18" charset="0"/>
              </a:rPr>
              <a:t>Авылның күренекле кешеләренә хөрмәт тәрбияләү.</a:t>
            </a:r>
            <a:endParaRPr kumimoji="0" lang="ru-RU" sz="2800" b="0" i="0" u="none" strike="noStrike" cap="none" normalizeH="0" baseline="0" dirty="0" smtClean="0">
              <a:ln>
                <a:noFill/>
              </a:ln>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tt-RU" sz="2800" b="0" i="0" u="none" strike="noStrike" cap="none" normalizeH="0" baseline="0" dirty="0" smtClean="0">
                <a:ln>
                  <a:noFill/>
                </a:ln>
                <a:effectLst/>
                <a:latin typeface="Times New Roman" pitchFamily="18" charset="0"/>
                <a:ea typeface="Calibri" pitchFamily="34" charset="0"/>
                <a:cs typeface="Times New Roman" pitchFamily="18" charset="0"/>
              </a:rPr>
              <a:t>Халыкның гореф-гадәтләрен саклап калырга дигән төшенчә  кертү.</a:t>
            </a:r>
            <a:endParaRPr kumimoji="0" lang="ru-RU" sz="2800" b="0" i="0" u="none" strike="noStrike" cap="none" normalizeH="0" baseline="0" dirty="0" smtClean="0">
              <a:ln>
                <a:noFill/>
              </a:ln>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tt-RU" sz="2800" b="0" i="0" u="none" strike="noStrike" cap="none" normalizeH="0" baseline="0" dirty="0" smtClean="0">
                <a:ln>
                  <a:noFill/>
                </a:ln>
                <a:effectLst/>
                <a:latin typeface="Times New Roman" pitchFamily="18" charset="0"/>
                <a:ea typeface="Calibri" pitchFamily="34" charset="0"/>
                <a:cs typeface="Times New Roman" pitchFamily="18" charset="0"/>
              </a:rPr>
              <a:t>Бердәм, бер төркем белән дус,тату уйнауларына ирешү. </a:t>
            </a:r>
            <a:endParaRPr kumimoji="0" lang="ru-RU" sz="2800" b="0" i="0" u="none" strike="noStrike" cap="none" normalizeH="0" baseline="0" dirty="0" smtClean="0">
              <a:ln>
                <a:noFill/>
              </a:ln>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tt-RU" sz="2800" b="0" i="0" u="none" strike="noStrike" cap="none" normalizeH="0" baseline="0" dirty="0" smtClean="0">
                <a:ln>
                  <a:noFill/>
                </a:ln>
                <a:effectLst/>
                <a:latin typeface="Times New Roman" pitchFamily="18" charset="0"/>
                <a:ea typeface="Calibri" pitchFamily="34" charset="0"/>
                <a:cs typeface="Times New Roman" pitchFamily="18" charset="0"/>
              </a:rPr>
              <a:t>Уен җиһазларына сакчыл караш тәрбияләү.</a:t>
            </a:r>
            <a:endParaRPr kumimoji="0" lang="ru-RU" sz="2800" b="0" i="0" u="none" strike="noStrike" cap="none" normalizeH="0" baseline="0" dirty="0" smtClean="0">
              <a:ln>
                <a:noFill/>
              </a:ln>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sz="2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ransition spd="slow">
    <p:dissolv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iCA5EVJFI.jpg"/>
          <p:cNvPicPr>
            <a:picLocks noChangeAspect="1"/>
          </p:cNvPicPr>
          <p:nvPr/>
        </p:nvPicPr>
        <p:blipFill>
          <a:blip r:embed="rId2" cstate="print"/>
          <a:stretch>
            <a:fillRect/>
          </a:stretch>
        </p:blipFill>
        <p:spPr>
          <a:xfrm>
            <a:off x="0" y="0"/>
            <a:ext cx="9937750" cy="7597774"/>
          </a:xfrm>
          <a:prstGeom prst="rect">
            <a:avLst/>
          </a:prstGeom>
        </p:spPr>
      </p:pic>
      <p:sp>
        <p:nvSpPr>
          <p:cNvPr id="3" name="Прямоугольник 2"/>
          <p:cNvSpPr/>
          <p:nvPr/>
        </p:nvSpPr>
        <p:spPr>
          <a:xfrm>
            <a:off x="360364" y="486519"/>
            <a:ext cx="9145016" cy="6740307"/>
          </a:xfrm>
          <a:prstGeom prst="rect">
            <a:avLst/>
          </a:prstGeom>
        </p:spPr>
        <p:txBody>
          <a:bodyPr wrap="square">
            <a:spAutoFit/>
          </a:bodyPr>
          <a:lstStyle/>
          <a:p>
            <a:pPr algn="ctr"/>
            <a:r>
              <a:rPr lang="tt-RU" sz="3600" dirty="0" smtClean="0">
                <a:latin typeface="Times New Roman" pitchFamily="18" charset="0"/>
                <a:ea typeface="Times New Roman" pitchFamily="18" charset="0"/>
                <a:cs typeface="Times New Roman" pitchFamily="18" charset="0"/>
              </a:rPr>
              <a:t>Безнең Бәйрәкә авылы районда гына түгел бөтен Татарстанда иң зур һәм борынгы  татар авылларының берсе.  Авылның барлыкка килү елын төгәл генә әйтеп бирү дә мөмкин түгел. Шулай да  авылыбызның килеп чыгышы, һәм аның исеменә кагылышлы риваятьләр сакланган.</a:t>
            </a:r>
          </a:p>
          <a:p>
            <a:pPr algn="ctr"/>
            <a:r>
              <a:rPr lang="tt-RU" sz="3600" dirty="0" smtClean="0">
                <a:latin typeface="Times New Roman" pitchFamily="18" charset="0"/>
                <a:ea typeface="Times New Roman" pitchFamily="18" charset="0"/>
                <a:cs typeface="Times New Roman" pitchFamily="18" charset="0"/>
              </a:rPr>
              <a:t>Буыннан-буынга күчеп килүче риваятьләргә караганда Бәйрәкә авылының атамасы  Рәкә исемле кеше белән бәйле булырга тиеш.  Башта авыл “Рәкә бай авылы” диеп йөртелсә, соңыннан  Бәйрәкә авылына әйләнгән</a:t>
            </a:r>
            <a:r>
              <a:rPr lang="tt-RU" sz="3200" dirty="0" smtClean="0">
                <a:latin typeface="Times New Roman" pitchFamily="18" charset="0"/>
                <a:ea typeface="Times New Roman" pitchFamily="18" charset="0"/>
                <a:cs typeface="Times New Roman" pitchFamily="18" charset="0"/>
              </a:rPr>
              <a:t>.</a:t>
            </a:r>
            <a:endParaRPr lang="ru-RU" sz="3200" dirty="0"/>
          </a:p>
        </p:txBody>
      </p:sp>
    </p:spTree>
  </p:cSld>
  <p:clrMapOvr>
    <a:masterClrMapping/>
  </p:clrMapOvr>
  <p:transition spd="slow">
    <p:dissolv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iCA5EVJFI.jpg"/>
          <p:cNvPicPr>
            <a:picLocks noChangeAspect="1"/>
          </p:cNvPicPr>
          <p:nvPr/>
        </p:nvPicPr>
        <p:blipFill>
          <a:blip r:embed="rId2" cstate="print"/>
          <a:stretch>
            <a:fillRect/>
          </a:stretch>
        </p:blipFill>
        <p:spPr>
          <a:xfrm>
            <a:off x="0" y="1"/>
            <a:ext cx="9937750" cy="7597774"/>
          </a:xfrm>
          <a:prstGeom prst="rect">
            <a:avLst/>
          </a:prstGeom>
        </p:spPr>
      </p:pic>
      <p:pic>
        <p:nvPicPr>
          <p:cNvPr id="32770" name="Picture 2" descr="фото таш049"/>
          <p:cNvPicPr>
            <a:picLocks noChangeAspect="1" noChangeArrowheads="1"/>
          </p:cNvPicPr>
          <p:nvPr/>
        </p:nvPicPr>
        <p:blipFill>
          <a:blip r:embed="rId3" cstate="print"/>
          <a:srcRect l="8153" t="12228" r="19800" b="53442"/>
          <a:stretch>
            <a:fillRect/>
          </a:stretch>
        </p:blipFill>
        <p:spPr bwMode="auto">
          <a:xfrm>
            <a:off x="864419" y="342503"/>
            <a:ext cx="4104456" cy="2448272"/>
          </a:xfrm>
          <a:prstGeom prst="rect">
            <a:avLst/>
          </a:prstGeom>
          <a:noFill/>
          <a:ln w="9525">
            <a:noFill/>
            <a:miter lim="800000"/>
            <a:headEnd/>
            <a:tailEnd/>
          </a:ln>
        </p:spPr>
      </p:pic>
      <p:pic>
        <p:nvPicPr>
          <p:cNvPr id="5" name="Picture 2" descr="G:\karta_yutazinskogo_raiona.png"/>
          <p:cNvPicPr>
            <a:picLocks noChangeAspect="1" noChangeArrowheads="1"/>
          </p:cNvPicPr>
          <p:nvPr/>
        </p:nvPicPr>
        <p:blipFill>
          <a:blip r:embed="rId4" cstate="print"/>
          <a:srcRect/>
          <a:stretch>
            <a:fillRect/>
          </a:stretch>
        </p:blipFill>
        <p:spPr bwMode="auto">
          <a:xfrm>
            <a:off x="5541459" y="41153"/>
            <a:ext cx="3747896" cy="3469702"/>
          </a:xfrm>
          <a:prstGeom prst="rect">
            <a:avLst/>
          </a:prstGeom>
          <a:noFill/>
        </p:spPr>
      </p:pic>
      <p:sp>
        <p:nvSpPr>
          <p:cNvPr id="32769" name="Rectangle 1"/>
          <p:cNvSpPr>
            <a:spLocks noChangeArrowheads="1"/>
          </p:cNvSpPr>
          <p:nvPr/>
        </p:nvSpPr>
        <p:spPr bwMode="auto">
          <a:xfrm>
            <a:off x="346598" y="2646759"/>
            <a:ext cx="9591152" cy="4524315"/>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269875" algn="just" defTabSz="914400" rtl="0" eaLnBrk="1" fontAlgn="base" latinLnBrk="0" hangingPunct="1">
              <a:lnSpc>
                <a:spcPct val="100000"/>
              </a:lnSpc>
              <a:spcBef>
                <a:spcPct val="0"/>
              </a:spcBef>
              <a:spcAft>
                <a:spcPct val="0"/>
              </a:spcAft>
              <a:buClrTx/>
              <a:buSzTx/>
              <a:buFontTx/>
              <a:buNone/>
              <a:tabLst/>
            </a:pPr>
            <a:r>
              <a:rPr kumimoji="0" lang="tt-RU" sz="36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Авылның  барлыкка килү чорын билгеләгәндә</a:t>
            </a:r>
          </a:p>
          <a:p>
            <a:pPr marL="0" marR="0" lvl="0" indent="269875" algn="just" defTabSz="914400" rtl="0" eaLnBrk="1" fontAlgn="base" latinLnBrk="0" hangingPunct="1">
              <a:lnSpc>
                <a:spcPct val="100000"/>
              </a:lnSpc>
              <a:spcBef>
                <a:spcPct val="0"/>
              </a:spcBef>
              <a:spcAft>
                <a:spcPct val="0"/>
              </a:spcAft>
              <a:buClrTx/>
              <a:buSzTx/>
              <a:buFontTx/>
              <a:buNone/>
              <a:tabLst/>
            </a:pPr>
            <a:r>
              <a:rPr kumimoji="0" lang="tt-RU" sz="36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тарихчылар авыл уртасындагы </a:t>
            </a:r>
          </a:p>
          <a:p>
            <a:pPr marL="0" marR="0" lvl="0" indent="269875" algn="just" defTabSz="914400" rtl="0" eaLnBrk="1" fontAlgn="base" latinLnBrk="0" hangingPunct="1">
              <a:lnSpc>
                <a:spcPct val="100000"/>
              </a:lnSpc>
              <a:spcBef>
                <a:spcPct val="0"/>
              </a:spcBef>
              <a:spcAft>
                <a:spcPct val="0"/>
              </a:spcAft>
              <a:buClrTx/>
              <a:buSzTx/>
              <a:buFontTx/>
              <a:buNone/>
              <a:tabLst/>
            </a:pPr>
            <a:r>
              <a:rPr kumimoji="0" lang="tt-RU" sz="36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иске зираттагы кабер ташларын өйрәнделәр.</a:t>
            </a:r>
          </a:p>
          <a:p>
            <a:pPr marL="0" marR="0" lvl="0" indent="269875" algn="just" defTabSz="914400" rtl="0" eaLnBrk="1" fontAlgn="base" latinLnBrk="0" hangingPunct="1">
              <a:lnSpc>
                <a:spcPct val="100000"/>
              </a:lnSpc>
              <a:spcBef>
                <a:spcPct val="0"/>
              </a:spcBef>
              <a:spcAft>
                <a:spcPct val="0"/>
              </a:spcAft>
              <a:buClrTx/>
              <a:buSzTx/>
              <a:buFontTx/>
              <a:buNone/>
              <a:tabLst/>
            </a:pPr>
            <a:r>
              <a:rPr kumimoji="0" lang="tt-RU" sz="36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Андагы иң иске таш 1661 нче елга карый.  </a:t>
            </a:r>
            <a:endParaRPr kumimoji="0" lang="ru-RU" sz="3600" b="0" i="0" u="none" strike="noStrike" cap="none" normalizeH="0" baseline="0" dirty="0" smtClean="0">
              <a:ln>
                <a:noFill/>
              </a:ln>
              <a:solidFill>
                <a:schemeClr val="tx1"/>
              </a:solidFill>
              <a:effectLst/>
              <a:latin typeface="Arial" pitchFamily="34" charset="0"/>
              <a:cs typeface="Arial" pitchFamily="34" charset="0"/>
            </a:endParaRPr>
          </a:p>
          <a:p>
            <a:pPr marL="0" marR="0" lvl="0" indent="269875" algn="just" defTabSz="914400" rtl="0" eaLnBrk="0" fontAlgn="base" latinLnBrk="0" hangingPunct="0">
              <a:lnSpc>
                <a:spcPct val="100000"/>
              </a:lnSpc>
              <a:spcBef>
                <a:spcPct val="0"/>
              </a:spcBef>
              <a:spcAft>
                <a:spcPct val="0"/>
              </a:spcAft>
              <a:buClrTx/>
              <a:buSzTx/>
              <a:buFontTx/>
              <a:buNone/>
              <a:tabLst/>
            </a:pPr>
            <a:r>
              <a:rPr kumimoji="0" lang="tt-RU" sz="36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“Ә шулай да авылның “Бәйрәкә” авылы</a:t>
            </a:r>
          </a:p>
          <a:p>
            <a:pPr marL="0" marR="0" lvl="0" indent="269875" algn="just" defTabSz="914400" rtl="0" eaLnBrk="0" fontAlgn="base" latinLnBrk="0" hangingPunct="0">
              <a:lnSpc>
                <a:spcPct val="100000"/>
              </a:lnSpc>
              <a:spcBef>
                <a:spcPct val="0"/>
              </a:spcBef>
              <a:spcAft>
                <a:spcPct val="0"/>
              </a:spcAft>
              <a:buClrTx/>
              <a:buSzTx/>
              <a:buFontTx/>
              <a:buNone/>
              <a:tabLst/>
            </a:pPr>
            <a:r>
              <a:rPr kumimoji="0" lang="tt-RU" sz="36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булып оешып яши башлавы шушы елларга</a:t>
            </a:r>
          </a:p>
          <a:p>
            <a:pPr marL="0" marR="0" lvl="0" indent="269875" algn="just" defTabSz="914400" rtl="0" eaLnBrk="0" fontAlgn="base" latinLnBrk="0" hangingPunct="0">
              <a:lnSpc>
                <a:spcPct val="100000"/>
              </a:lnSpc>
              <a:spcBef>
                <a:spcPct val="0"/>
              </a:spcBef>
              <a:spcAft>
                <a:spcPct val="0"/>
              </a:spcAft>
              <a:buClrTx/>
              <a:buSzTx/>
              <a:buFontTx/>
              <a:buNone/>
              <a:tabLst/>
            </a:pPr>
            <a:r>
              <a:rPr kumimoji="0" lang="tt-RU" sz="36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туры килүе дөреслеккә туры килә”</a:t>
            </a:r>
          </a:p>
          <a:p>
            <a:pPr marL="0" marR="0" lvl="0" indent="269875" algn="just" defTabSz="914400" rtl="0" eaLnBrk="0" fontAlgn="base" latinLnBrk="0" hangingPunct="0">
              <a:lnSpc>
                <a:spcPct val="100000"/>
              </a:lnSpc>
              <a:spcBef>
                <a:spcPct val="0"/>
              </a:spcBef>
              <a:spcAft>
                <a:spcPct val="0"/>
              </a:spcAft>
              <a:buClrTx/>
              <a:buSzTx/>
              <a:buFontTx/>
              <a:buNone/>
              <a:tabLst/>
            </a:pPr>
            <a:r>
              <a:rPr kumimoji="0" lang="tt-RU" sz="36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 дип белдерде академик А.А.Бурханов.</a:t>
            </a:r>
            <a:endParaRPr kumimoji="0" lang="tt-RU" sz="36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ransition spd="slow">
    <p:dissolv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iCA5EVJFI.jpg"/>
          <p:cNvPicPr>
            <a:picLocks noChangeAspect="1"/>
          </p:cNvPicPr>
          <p:nvPr/>
        </p:nvPicPr>
        <p:blipFill>
          <a:blip r:embed="rId2" cstate="print"/>
          <a:stretch>
            <a:fillRect/>
          </a:stretch>
        </p:blipFill>
        <p:spPr>
          <a:xfrm>
            <a:off x="1" y="1"/>
            <a:ext cx="9937750" cy="7597774"/>
          </a:xfrm>
          <a:prstGeom prst="rect">
            <a:avLst/>
          </a:prstGeom>
        </p:spPr>
      </p:pic>
      <p:sp>
        <p:nvSpPr>
          <p:cNvPr id="3" name="Горизонтальный свиток 2"/>
          <p:cNvSpPr/>
          <p:nvPr/>
        </p:nvSpPr>
        <p:spPr>
          <a:xfrm>
            <a:off x="950972" y="1"/>
            <a:ext cx="7755486" cy="2430734"/>
          </a:xfrm>
          <a:prstGeom prst="horizontalScroll">
            <a:avLst/>
          </a:prstGeom>
          <a:solidFill>
            <a:srgbClr val="68F8A9"/>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t-RU" sz="2800" b="1" dirty="0" smtClean="0">
                <a:solidFill>
                  <a:srgbClr val="0000FF"/>
                </a:solidFill>
                <a:latin typeface="Times New Roman" pitchFamily="18" charset="0"/>
                <a:cs typeface="Times New Roman" pitchFamily="18" charset="0"/>
              </a:rPr>
              <a:t>ТУГАН ТЕЛНЕ ЯРАТАБЫЗ,</a:t>
            </a:r>
          </a:p>
          <a:p>
            <a:pPr algn="ctr"/>
            <a:r>
              <a:rPr lang="tt-RU" sz="2800" b="1" dirty="0" smtClean="0">
                <a:solidFill>
                  <a:srgbClr val="0000FF"/>
                </a:solidFill>
                <a:latin typeface="Times New Roman" pitchFamily="18" charset="0"/>
                <a:cs typeface="Times New Roman" pitchFamily="18" charset="0"/>
              </a:rPr>
              <a:t>ТУГАН АВЫЛЫМ ПРОЕКТЫ НИГЕЗЕНДӘ АВЫЛЫБЫЗ ТАРИХЫН  ӨЙРӘРӘБЕЗ!</a:t>
            </a:r>
            <a:endParaRPr lang="ru-RU" sz="2800" b="1" dirty="0">
              <a:solidFill>
                <a:srgbClr val="0000FF"/>
              </a:solidFill>
              <a:latin typeface="Times New Roman" pitchFamily="18" charset="0"/>
              <a:cs typeface="Times New Roman" pitchFamily="18" charset="0"/>
            </a:endParaRPr>
          </a:p>
        </p:txBody>
      </p:sp>
      <p:pic>
        <p:nvPicPr>
          <p:cNvPr id="4" name="Рисунок 3" descr="карточки_детсад_087.jpg"/>
          <p:cNvPicPr>
            <a:picLocks noChangeAspect="1"/>
          </p:cNvPicPr>
          <p:nvPr/>
        </p:nvPicPr>
        <p:blipFill>
          <a:blip r:embed="rId3" cstate="print"/>
          <a:stretch>
            <a:fillRect/>
          </a:stretch>
        </p:blipFill>
        <p:spPr>
          <a:xfrm rot="5848280">
            <a:off x="6892880" y="2675396"/>
            <a:ext cx="2465422" cy="2412940"/>
          </a:xfrm>
          <a:prstGeom prst="rect">
            <a:avLst/>
          </a:prstGeom>
          <a:ln w="57150">
            <a:solidFill>
              <a:srgbClr val="FF0000"/>
            </a:solidFill>
          </a:ln>
        </p:spPr>
      </p:pic>
      <p:pic>
        <p:nvPicPr>
          <p:cNvPr id="5" name="Рисунок 4" descr="карточки_детсад_094.jpg"/>
          <p:cNvPicPr>
            <a:picLocks noChangeAspect="1"/>
          </p:cNvPicPr>
          <p:nvPr/>
        </p:nvPicPr>
        <p:blipFill>
          <a:blip r:embed="rId4" cstate="print"/>
          <a:stretch>
            <a:fillRect/>
          </a:stretch>
        </p:blipFill>
        <p:spPr>
          <a:xfrm rot="4408091">
            <a:off x="568507" y="2798005"/>
            <a:ext cx="2374937" cy="2356885"/>
          </a:xfrm>
          <a:prstGeom prst="rect">
            <a:avLst/>
          </a:prstGeom>
          <a:ln w="57150">
            <a:solidFill>
              <a:srgbClr val="FF0000"/>
            </a:solidFill>
          </a:ln>
        </p:spPr>
      </p:pic>
      <p:pic>
        <p:nvPicPr>
          <p:cNvPr id="6" name="Рисунок 5" descr="карточки_детсад_098.jpg"/>
          <p:cNvPicPr>
            <a:picLocks noChangeAspect="1"/>
          </p:cNvPicPr>
          <p:nvPr/>
        </p:nvPicPr>
        <p:blipFill>
          <a:blip r:embed="rId5" cstate="print"/>
          <a:srcRect b="21941"/>
          <a:stretch>
            <a:fillRect/>
          </a:stretch>
        </p:blipFill>
        <p:spPr>
          <a:xfrm>
            <a:off x="3744739" y="2718767"/>
            <a:ext cx="2664296" cy="2880320"/>
          </a:xfrm>
          <a:prstGeom prst="rect">
            <a:avLst/>
          </a:prstGeom>
          <a:ln w="76200">
            <a:solidFill>
              <a:srgbClr val="FF0000"/>
            </a:solidFill>
          </a:ln>
        </p:spPr>
      </p:pic>
    </p:spTree>
  </p:cSld>
  <p:clrMapOvr>
    <a:masterClrMapping/>
  </p:clrMapOvr>
  <p:transition spd="slow" advClick="0" advTm="9125">
    <p:dissolv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descr="wed_12.jpg"/>
          <p:cNvPicPr>
            <a:picLocks noChangeAspect="1"/>
          </p:cNvPicPr>
          <p:nvPr/>
        </p:nvPicPr>
        <p:blipFill>
          <a:blip r:embed="rId2" cstate="print"/>
          <a:stretch>
            <a:fillRect/>
          </a:stretch>
        </p:blipFill>
        <p:spPr>
          <a:xfrm>
            <a:off x="1" y="0"/>
            <a:ext cx="9937749" cy="7597775"/>
          </a:xfrm>
          <a:prstGeom prst="rect">
            <a:avLst/>
          </a:prstGeom>
        </p:spPr>
      </p:pic>
      <p:sp>
        <p:nvSpPr>
          <p:cNvPr id="9" name="Волна 8"/>
          <p:cNvSpPr/>
          <p:nvPr/>
        </p:nvSpPr>
        <p:spPr>
          <a:xfrm rot="21315086">
            <a:off x="697392" y="5500280"/>
            <a:ext cx="8334459" cy="1899109"/>
          </a:xfrm>
          <a:prstGeom prst="wave">
            <a:avLst>
              <a:gd name="adj1" fmla="val 13981"/>
              <a:gd name="adj2" fmla="val -977"/>
            </a:avLst>
          </a:prstGeom>
          <a:ln/>
        </p:spPr>
        <p:style>
          <a:lnRef idx="1">
            <a:schemeClr val="accent3"/>
          </a:lnRef>
          <a:fillRef idx="2">
            <a:schemeClr val="accent3"/>
          </a:fillRef>
          <a:effectRef idx="1">
            <a:schemeClr val="accent3"/>
          </a:effectRef>
          <a:fontRef idx="minor">
            <a:schemeClr val="dk1"/>
          </a:fontRef>
        </p:style>
        <p:txBody>
          <a:bodyPr rtlCol="0" anchor="ctr"/>
          <a:lstStyle/>
          <a:p>
            <a:r>
              <a:rPr lang="ru-RU" sz="2400" dirty="0" smtClean="0">
                <a:solidFill>
                  <a:srgbClr val="0000FF"/>
                </a:solidFill>
                <a:latin typeface="Arial" pitchFamily="34" charset="0"/>
                <a:cs typeface="Arial" pitchFamily="34" charset="0"/>
              </a:rPr>
              <a:t>  «</a:t>
            </a:r>
            <a:r>
              <a:rPr lang="tt-RU" sz="2400" dirty="0" smtClean="0">
                <a:solidFill>
                  <a:srgbClr val="0000FF"/>
                </a:solidFill>
                <a:latin typeface="Arial" pitchFamily="34" charset="0"/>
                <a:cs typeface="Arial" pitchFamily="34" charset="0"/>
              </a:rPr>
              <a:t>Әйләнә тирә мөхит белән таныштыру һәм балаларның сөйләм  телен үстерү “- Резеда Васих кызының эш темасы.</a:t>
            </a:r>
            <a:endParaRPr lang="ru-RU" sz="2400" dirty="0">
              <a:solidFill>
                <a:srgbClr val="0000FF"/>
              </a:solidFill>
              <a:latin typeface="Arial" pitchFamily="34" charset="0"/>
              <a:cs typeface="Arial" pitchFamily="34" charset="0"/>
            </a:endParaRPr>
          </a:p>
        </p:txBody>
      </p:sp>
      <p:sp>
        <p:nvSpPr>
          <p:cNvPr id="10" name="Скругленный прямоугольник 9"/>
          <p:cNvSpPr/>
          <p:nvPr/>
        </p:nvSpPr>
        <p:spPr>
          <a:xfrm>
            <a:off x="4781995" y="4454291"/>
            <a:ext cx="4520384" cy="1155980"/>
          </a:xfrm>
          <a:prstGeom prst="roundRect">
            <a:avLst/>
          </a:prstGeom>
          <a:ln w="57150">
            <a:solidFill>
              <a:srgbClr val="68F8A9"/>
            </a:solidFill>
          </a:ln>
        </p:spPr>
        <p:style>
          <a:lnRef idx="1">
            <a:schemeClr val="accent5"/>
          </a:lnRef>
          <a:fillRef idx="2">
            <a:schemeClr val="accent5"/>
          </a:fillRef>
          <a:effectRef idx="1">
            <a:schemeClr val="accent5"/>
          </a:effectRef>
          <a:fontRef idx="minor">
            <a:schemeClr val="dk1"/>
          </a:fontRef>
        </p:style>
        <p:txBody>
          <a:bodyPr rtlCol="0" anchor="ctr"/>
          <a:lstStyle/>
          <a:p>
            <a:r>
              <a:rPr lang="tt-RU" sz="1800" b="1" dirty="0" smtClean="0">
                <a:solidFill>
                  <a:srgbClr val="0000FF"/>
                </a:solidFill>
                <a:latin typeface="Arial" pitchFamily="34" charset="0"/>
                <a:cs typeface="Arial" pitchFamily="34" charset="0"/>
              </a:rPr>
              <a:t>“Кызыклы шөгыльләр аша </a:t>
            </a:r>
          </a:p>
          <a:p>
            <a:r>
              <a:rPr lang="tt-RU" sz="1800" b="1" dirty="0" smtClean="0">
                <a:solidFill>
                  <a:srgbClr val="0000FF"/>
                </a:solidFill>
                <a:latin typeface="Arial" pitchFamily="34" charset="0"/>
                <a:cs typeface="Arial" pitchFamily="34" charset="0"/>
              </a:rPr>
              <a:t>баланың күңеленә дә үтеп </a:t>
            </a:r>
          </a:p>
          <a:p>
            <a:r>
              <a:rPr lang="tt-RU" sz="1800" b="1" dirty="0" smtClean="0">
                <a:solidFill>
                  <a:srgbClr val="0000FF"/>
                </a:solidFill>
                <a:latin typeface="Arial" pitchFamily="34" charset="0"/>
                <a:cs typeface="Arial" pitchFamily="34" charset="0"/>
              </a:rPr>
              <a:t>керергә була” ди  </a:t>
            </a:r>
            <a:r>
              <a:rPr lang="tt-RU" b="1" dirty="0" smtClean="0">
                <a:solidFill>
                  <a:srgbClr val="0000FF"/>
                </a:solidFill>
                <a:latin typeface="Arial" pitchFamily="34" charset="0"/>
                <a:cs typeface="Arial" pitchFamily="34" charset="0"/>
              </a:rPr>
              <a:t>Резеда Васих кызы.</a:t>
            </a:r>
            <a:endParaRPr lang="ru-RU" b="1" dirty="0">
              <a:solidFill>
                <a:srgbClr val="0000FF"/>
              </a:solidFill>
              <a:latin typeface="Arial" pitchFamily="34" charset="0"/>
              <a:cs typeface="Arial" pitchFamily="34" charset="0"/>
            </a:endParaRPr>
          </a:p>
        </p:txBody>
      </p:sp>
      <p:pic>
        <p:nvPicPr>
          <p:cNvPr id="11" name="Рисунок 10" descr="Фото0474.jpg"/>
          <p:cNvPicPr>
            <a:picLocks noChangeAspect="1"/>
          </p:cNvPicPr>
          <p:nvPr/>
        </p:nvPicPr>
        <p:blipFill>
          <a:blip r:embed="rId3" cstate="print"/>
          <a:srcRect t="21166"/>
          <a:stretch>
            <a:fillRect/>
          </a:stretch>
        </p:blipFill>
        <p:spPr>
          <a:xfrm>
            <a:off x="5996710" y="774551"/>
            <a:ext cx="3457265" cy="3461272"/>
          </a:xfrm>
          <a:prstGeom prst="rect">
            <a:avLst/>
          </a:prstGeom>
          <a:ln>
            <a:solidFill>
              <a:srgbClr val="0000FF"/>
            </a:solidFill>
          </a:ln>
        </p:spPr>
      </p:pic>
      <p:sp>
        <p:nvSpPr>
          <p:cNvPr id="7" name="12-конечная звезда 6"/>
          <p:cNvSpPr/>
          <p:nvPr/>
        </p:nvSpPr>
        <p:spPr>
          <a:xfrm>
            <a:off x="1" y="2706548"/>
            <a:ext cx="5452648" cy="2130063"/>
          </a:xfrm>
          <a:prstGeom prst="star12">
            <a:avLst/>
          </a:prstGeom>
          <a:ln/>
        </p:spPr>
        <p:style>
          <a:lnRef idx="1">
            <a:schemeClr val="accent1"/>
          </a:lnRef>
          <a:fillRef idx="2">
            <a:schemeClr val="accent1"/>
          </a:fillRef>
          <a:effectRef idx="1">
            <a:schemeClr val="accent1"/>
          </a:effectRef>
          <a:fontRef idx="minor">
            <a:schemeClr val="dk1"/>
          </a:fontRef>
        </p:style>
        <p:txBody>
          <a:bodyPr rtlCol="0" anchor="ctr"/>
          <a:lstStyle/>
          <a:p>
            <a:r>
              <a:rPr lang="ru-RU" b="1" i="1" dirty="0" err="1" smtClean="0">
                <a:solidFill>
                  <a:srgbClr val="0000FF"/>
                </a:solidFill>
                <a:latin typeface="Arial" pitchFamily="34" charset="0"/>
                <a:cs typeface="Arial" pitchFamily="34" charset="0"/>
              </a:rPr>
              <a:t>Газизуллина</a:t>
            </a:r>
            <a:r>
              <a:rPr lang="ru-RU" b="1" i="1" dirty="0" smtClean="0">
                <a:solidFill>
                  <a:srgbClr val="0000FF"/>
                </a:solidFill>
                <a:latin typeface="Arial" pitchFamily="34" charset="0"/>
                <a:cs typeface="Arial" pitchFamily="34" charset="0"/>
              </a:rPr>
              <a:t> Резеда </a:t>
            </a:r>
            <a:r>
              <a:rPr lang="ru-RU" b="1" i="1" dirty="0" err="1" smtClean="0">
                <a:solidFill>
                  <a:srgbClr val="0000FF"/>
                </a:solidFill>
                <a:latin typeface="Arial" pitchFamily="34" charset="0"/>
                <a:cs typeface="Arial" pitchFamily="34" charset="0"/>
              </a:rPr>
              <a:t>Васиховна</a:t>
            </a:r>
            <a:endParaRPr lang="ru-RU" b="1" i="1" dirty="0" smtClean="0">
              <a:solidFill>
                <a:srgbClr val="0000FF"/>
              </a:solidFill>
              <a:latin typeface="Arial" pitchFamily="34" charset="0"/>
              <a:cs typeface="Arial" pitchFamily="34" charset="0"/>
            </a:endParaRPr>
          </a:p>
          <a:p>
            <a:r>
              <a:rPr lang="ru-RU" b="1" i="1" dirty="0" err="1" smtClean="0">
                <a:solidFill>
                  <a:srgbClr val="0000FF"/>
                </a:solidFill>
                <a:latin typeface="Arial" pitchFamily="34" charset="0"/>
                <a:cs typeface="Arial" pitchFamily="34" charset="0"/>
              </a:rPr>
              <a:t>Белеме</a:t>
            </a:r>
            <a:r>
              <a:rPr lang="ru-RU" b="1" i="1" dirty="0" smtClean="0">
                <a:solidFill>
                  <a:srgbClr val="0000FF"/>
                </a:solidFill>
                <a:latin typeface="Arial" pitchFamily="34" charset="0"/>
                <a:cs typeface="Arial" pitchFamily="34" charset="0"/>
              </a:rPr>
              <a:t>: </a:t>
            </a:r>
            <a:r>
              <a:rPr lang="ru-RU" b="1" i="1" dirty="0" err="1" smtClean="0">
                <a:solidFill>
                  <a:srgbClr val="0000FF"/>
                </a:solidFill>
                <a:latin typeface="Arial" pitchFamily="34" charset="0"/>
                <a:cs typeface="Arial" pitchFamily="34" charset="0"/>
              </a:rPr>
              <a:t>югары</a:t>
            </a:r>
            <a:endParaRPr lang="ru-RU" b="1" i="1" dirty="0" smtClean="0">
              <a:solidFill>
                <a:srgbClr val="0000FF"/>
              </a:solidFill>
              <a:latin typeface="Arial" pitchFamily="34" charset="0"/>
              <a:cs typeface="Arial" pitchFamily="34" charset="0"/>
            </a:endParaRPr>
          </a:p>
          <a:p>
            <a:r>
              <a:rPr lang="ru-RU" sz="1800" b="1" i="1" dirty="0" err="1" smtClean="0">
                <a:solidFill>
                  <a:srgbClr val="0000FF"/>
                </a:solidFill>
                <a:latin typeface="Arial" pitchFamily="34" charset="0"/>
                <a:cs typeface="Arial" pitchFamily="34" charset="0"/>
              </a:rPr>
              <a:t>Эш</a:t>
            </a:r>
            <a:r>
              <a:rPr lang="ru-RU" sz="1800" b="1" i="1" dirty="0" smtClean="0">
                <a:solidFill>
                  <a:srgbClr val="0000FF"/>
                </a:solidFill>
                <a:latin typeface="Arial" pitchFamily="34" charset="0"/>
                <a:cs typeface="Arial" pitchFamily="34" charset="0"/>
              </a:rPr>
              <a:t> </a:t>
            </a:r>
            <a:r>
              <a:rPr lang="ru-RU" sz="1800" b="1" i="1" dirty="0" err="1" smtClean="0">
                <a:solidFill>
                  <a:srgbClr val="0000FF"/>
                </a:solidFill>
                <a:latin typeface="Arial" pitchFamily="34" charset="0"/>
                <a:cs typeface="Arial" pitchFamily="34" charset="0"/>
              </a:rPr>
              <a:t>стажы</a:t>
            </a:r>
            <a:r>
              <a:rPr lang="ru-RU" sz="1800" b="1" i="1" dirty="0" smtClean="0">
                <a:solidFill>
                  <a:srgbClr val="0000FF"/>
                </a:solidFill>
                <a:latin typeface="Arial" pitchFamily="34" charset="0"/>
                <a:cs typeface="Arial" pitchFamily="34" charset="0"/>
              </a:rPr>
              <a:t>: 23 ел</a:t>
            </a:r>
            <a:endParaRPr lang="ru-RU" sz="1800" b="1" i="1" dirty="0">
              <a:solidFill>
                <a:srgbClr val="0000FF"/>
              </a:solidFill>
              <a:latin typeface="Arial" pitchFamily="34" charset="0"/>
              <a:cs typeface="Arial" pitchFamily="34" charset="0"/>
            </a:endParaRPr>
          </a:p>
        </p:txBody>
      </p:sp>
      <p:pic>
        <p:nvPicPr>
          <p:cNvPr id="12" name="Рисунок 11" descr="сабантуй 038.jpg"/>
          <p:cNvPicPr>
            <a:picLocks noChangeAspect="1"/>
          </p:cNvPicPr>
          <p:nvPr/>
        </p:nvPicPr>
        <p:blipFill>
          <a:blip r:embed="rId4" cstate="print"/>
          <a:srcRect l="3569" b="7347"/>
          <a:stretch>
            <a:fillRect/>
          </a:stretch>
        </p:blipFill>
        <p:spPr>
          <a:xfrm rot="5400000">
            <a:off x="1507516" y="419487"/>
            <a:ext cx="2063160" cy="2917305"/>
          </a:xfrm>
          <a:prstGeom prst="rect">
            <a:avLst/>
          </a:prstGeom>
          <a:ln w="38100">
            <a:solidFill>
              <a:srgbClr val="FFFF00"/>
            </a:solidFill>
          </a:ln>
        </p:spPr>
      </p:pic>
      <p:pic>
        <p:nvPicPr>
          <p:cNvPr id="13" name="Рисунок 12" descr="iCA5EVJFI.jpg"/>
          <p:cNvPicPr>
            <a:picLocks noChangeAspect="1"/>
          </p:cNvPicPr>
          <p:nvPr/>
        </p:nvPicPr>
        <p:blipFill>
          <a:blip r:embed="rId5" cstate="print"/>
          <a:stretch>
            <a:fillRect/>
          </a:stretch>
        </p:blipFill>
        <p:spPr>
          <a:xfrm>
            <a:off x="1" y="1"/>
            <a:ext cx="9937750" cy="7597774"/>
          </a:xfrm>
          <a:prstGeom prst="rect">
            <a:avLst/>
          </a:prstGeom>
        </p:spPr>
      </p:pic>
      <p:pic>
        <p:nvPicPr>
          <p:cNvPr id="14" name="Рисунок 13" descr="20181207_103044.jpg"/>
          <p:cNvPicPr>
            <a:picLocks noChangeAspect="1"/>
          </p:cNvPicPr>
          <p:nvPr/>
        </p:nvPicPr>
        <p:blipFill>
          <a:blip r:embed="rId6" cstate="print"/>
          <a:stretch>
            <a:fillRect/>
          </a:stretch>
        </p:blipFill>
        <p:spPr>
          <a:xfrm>
            <a:off x="360363" y="702543"/>
            <a:ext cx="4752851" cy="3564638"/>
          </a:xfrm>
          <a:prstGeom prst="rect">
            <a:avLst/>
          </a:prstGeom>
        </p:spPr>
      </p:pic>
      <p:pic>
        <p:nvPicPr>
          <p:cNvPr id="15" name="Рисунок 14" descr="20181207_100001.jpg"/>
          <p:cNvPicPr>
            <a:picLocks noChangeAspect="1"/>
          </p:cNvPicPr>
          <p:nvPr/>
        </p:nvPicPr>
        <p:blipFill>
          <a:blip r:embed="rId7" cstate="print"/>
          <a:stretch>
            <a:fillRect/>
          </a:stretch>
        </p:blipFill>
        <p:spPr>
          <a:xfrm>
            <a:off x="5760963" y="702543"/>
            <a:ext cx="3425230" cy="4566974"/>
          </a:xfrm>
          <a:prstGeom prst="rect">
            <a:avLst/>
          </a:prstGeom>
        </p:spPr>
      </p:pic>
      <p:sp>
        <p:nvSpPr>
          <p:cNvPr id="16" name="TextBox 15"/>
          <p:cNvSpPr txBox="1"/>
          <p:nvPr/>
        </p:nvSpPr>
        <p:spPr>
          <a:xfrm>
            <a:off x="792411" y="5167039"/>
            <a:ext cx="5834611" cy="1569660"/>
          </a:xfrm>
          <a:prstGeom prst="rect">
            <a:avLst/>
          </a:prstGeom>
          <a:noFill/>
        </p:spPr>
        <p:txBody>
          <a:bodyPr wrap="none" rtlCol="0">
            <a:spAutoFit/>
          </a:bodyPr>
          <a:lstStyle/>
          <a:p>
            <a:r>
              <a:rPr lang="tt-RU" sz="3200" b="1" dirty="0" smtClean="0">
                <a:solidFill>
                  <a:srgbClr val="FF0000"/>
                </a:solidFill>
                <a:latin typeface="Times New Roman" pitchFamily="18" charset="0"/>
                <a:cs typeface="Times New Roman" pitchFamily="18" charset="0"/>
              </a:rPr>
              <a:t>“Гөбәйдия “музеенда бүген </a:t>
            </a:r>
          </a:p>
          <a:p>
            <a:r>
              <a:rPr lang="tt-RU" sz="3200" b="1" dirty="0" smtClean="0">
                <a:solidFill>
                  <a:srgbClr val="FF0000"/>
                </a:solidFill>
                <a:latin typeface="Times New Roman" pitchFamily="18" charset="0"/>
                <a:cs typeface="Times New Roman" pitchFamily="18" charset="0"/>
              </a:rPr>
              <a:t>балалар Софья Гобәйдуллина </a:t>
            </a:r>
          </a:p>
          <a:p>
            <a:r>
              <a:rPr lang="tt-RU" sz="3200" b="1" dirty="0" smtClean="0">
                <a:solidFill>
                  <a:srgbClr val="FF0000"/>
                </a:solidFill>
                <a:latin typeface="Times New Roman" pitchFamily="18" charset="0"/>
                <a:cs typeface="Times New Roman" pitchFamily="18" charset="0"/>
              </a:rPr>
              <a:t>белән таныштылар</a:t>
            </a:r>
            <a:endParaRPr lang="ru-RU" sz="3200" b="1" dirty="0">
              <a:solidFill>
                <a:srgbClr val="FF0000"/>
              </a:solidFill>
              <a:latin typeface="Times New Roman" pitchFamily="18" charset="0"/>
              <a:cs typeface="Times New Roman" pitchFamily="18" charset="0"/>
            </a:endParaRPr>
          </a:p>
        </p:txBody>
      </p:sp>
    </p:spTree>
  </p:cSld>
  <p:clrMapOvr>
    <a:masterClrMapping/>
  </p:clrMapOvr>
  <p:transition spd="slow" advClick="0" advTm="8609">
    <p:wheel spokes="2"/>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iCA5EVJFI.jpg"/>
          <p:cNvPicPr>
            <a:picLocks noChangeAspect="1"/>
          </p:cNvPicPr>
          <p:nvPr/>
        </p:nvPicPr>
        <p:blipFill>
          <a:blip r:embed="rId2" cstate="print"/>
          <a:stretch>
            <a:fillRect/>
          </a:stretch>
        </p:blipFill>
        <p:spPr>
          <a:xfrm>
            <a:off x="1" y="1"/>
            <a:ext cx="9937750" cy="7597774"/>
          </a:xfrm>
          <a:prstGeom prst="rect">
            <a:avLst/>
          </a:prstGeom>
        </p:spPr>
      </p:pic>
      <p:pic>
        <p:nvPicPr>
          <p:cNvPr id="3" name="Рисунок 2" descr="20181207_100455.jpg"/>
          <p:cNvPicPr>
            <a:picLocks noChangeAspect="1"/>
          </p:cNvPicPr>
          <p:nvPr/>
        </p:nvPicPr>
        <p:blipFill>
          <a:blip r:embed="rId3" cstate="print"/>
          <a:stretch>
            <a:fillRect/>
          </a:stretch>
        </p:blipFill>
        <p:spPr>
          <a:xfrm>
            <a:off x="504379" y="414511"/>
            <a:ext cx="2664296" cy="3816423"/>
          </a:xfrm>
          <a:prstGeom prst="rect">
            <a:avLst/>
          </a:prstGeom>
        </p:spPr>
      </p:pic>
      <p:pic>
        <p:nvPicPr>
          <p:cNvPr id="4" name="Рисунок 3" descr="20181207_101427.jpg"/>
          <p:cNvPicPr>
            <a:picLocks noChangeAspect="1"/>
          </p:cNvPicPr>
          <p:nvPr/>
        </p:nvPicPr>
        <p:blipFill>
          <a:blip r:embed="rId4" cstate="print"/>
          <a:stretch>
            <a:fillRect/>
          </a:stretch>
        </p:blipFill>
        <p:spPr>
          <a:xfrm>
            <a:off x="6625059" y="2862783"/>
            <a:ext cx="2916324" cy="3888432"/>
          </a:xfrm>
          <a:prstGeom prst="rect">
            <a:avLst/>
          </a:prstGeom>
        </p:spPr>
      </p:pic>
      <p:pic>
        <p:nvPicPr>
          <p:cNvPr id="5" name="Рисунок 4" descr="20181207_101342.jpg"/>
          <p:cNvPicPr>
            <a:picLocks noChangeAspect="1"/>
          </p:cNvPicPr>
          <p:nvPr/>
        </p:nvPicPr>
        <p:blipFill>
          <a:blip r:embed="rId5" cstate="print"/>
          <a:stretch>
            <a:fillRect/>
          </a:stretch>
        </p:blipFill>
        <p:spPr>
          <a:xfrm>
            <a:off x="3528715" y="1278607"/>
            <a:ext cx="2880320" cy="3840427"/>
          </a:xfrm>
          <a:prstGeom prst="rect">
            <a:avLst/>
          </a:prstGeom>
        </p:spPr>
      </p:pic>
      <p:sp>
        <p:nvSpPr>
          <p:cNvPr id="6" name="TextBox 5"/>
          <p:cNvSpPr txBox="1"/>
          <p:nvPr/>
        </p:nvSpPr>
        <p:spPr>
          <a:xfrm>
            <a:off x="1080443" y="5095031"/>
            <a:ext cx="5215210" cy="1200329"/>
          </a:xfrm>
          <a:prstGeom prst="rect">
            <a:avLst/>
          </a:prstGeom>
          <a:noFill/>
        </p:spPr>
        <p:txBody>
          <a:bodyPr wrap="none" rtlCol="0">
            <a:spAutoFit/>
          </a:bodyPr>
          <a:lstStyle/>
          <a:p>
            <a:r>
              <a:rPr lang="tt-RU" sz="3600" b="1" dirty="0" smtClean="0">
                <a:solidFill>
                  <a:srgbClr val="FF0000"/>
                </a:solidFill>
                <a:latin typeface="Times New Roman" pitchFamily="18" charset="0"/>
                <a:cs typeface="Times New Roman" pitchFamily="18" charset="0"/>
              </a:rPr>
              <a:t>Һәрбер нәрсә кызыклы </a:t>
            </a:r>
          </a:p>
          <a:p>
            <a:r>
              <a:rPr lang="tt-RU" sz="3600" b="1" dirty="0" smtClean="0">
                <a:solidFill>
                  <a:srgbClr val="FF0000"/>
                </a:solidFill>
                <a:latin typeface="Times New Roman" pitchFamily="18" charset="0"/>
                <a:cs typeface="Times New Roman" pitchFamily="18" charset="0"/>
              </a:rPr>
              <a:t>балалар өчен</a:t>
            </a:r>
            <a:endParaRPr lang="ru-RU" sz="3600" b="1" dirty="0">
              <a:solidFill>
                <a:srgbClr val="FF0000"/>
              </a:solidFill>
              <a:latin typeface="Times New Roman" pitchFamily="18" charset="0"/>
              <a:cs typeface="Times New Roman" pitchFamily="18" charset="0"/>
            </a:endParaRPr>
          </a:p>
        </p:txBody>
      </p:sp>
    </p:spTree>
  </p:cSld>
  <p:clrMapOvr>
    <a:masterClrMapping/>
  </p:clrMapOvr>
  <p:transition spd="slow">
    <p:dissolv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descr="iCA5EVJFI.jpg"/>
          <p:cNvPicPr>
            <a:picLocks noChangeAspect="1"/>
          </p:cNvPicPr>
          <p:nvPr/>
        </p:nvPicPr>
        <p:blipFill>
          <a:blip r:embed="rId2" cstate="print"/>
          <a:stretch>
            <a:fillRect/>
          </a:stretch>
        </p:blipFill>
        <p:spPr>
          <a:xfrm>
            <a:off x="1" y="1"/>
            <a:ext cx="9937750" cy="7597774"/>
          </a:xfrm>
          <a:prstGeom prst="rect">
            <a:avLst/>
          </a:prstGeom>
        </p:spPr>
      </p:pic>
      <p:pic>
        <p:nvPicPr>
          <p:cNvPr id="6" name="Рисунок 5" descr="Фото4753.jpg"/>
          <p:cNvPicPr>
            <a:picLocks noChangeAspect="1"/>
          </p:cNvPicPr>
          <p:nvPr/>
        </p:nvPicPr>
        <p:blipFill>
          <a:blip r:embed="rId3" cstate="print">
            <a:lum bright="10000"/>
          </a:blip>
          <a:stretch>
            <a:fillRect/>
          </a:stretch>
        </p:blipFill>
        <p:spPr>
          <a:xfrm>
            <a:off x="5040883" y="486519"/>
            <a:ext cx="3816424" cy="2862318"/>
          </a:xfrm>
          <a:prstGeom prst="rect">
            <a:avLst/>
          </a:prstGeom>
        </p:spPr>
      </p:pic>
      <p:pic>
        <p:nvPicPr>
          <p:cNvPr id="39939" name="Picture 3" descr="G:\МУЗЕЙ\Фото4734.jpg"/>
          <p:cNvPicPr>
            <a:picLocks noChangeAspect="1" noChangeArrowheads="1"/>
          </p:cNvPicPr>
          <p:nvPr/>
        </p:nvPicPr>
        <p:blipFill>
          <a:blip r:embed="rId4" cstate="print"/>
          <a:srcRect/>
          <a:stretch>
            <a:fillRect/>
          </a:stretch>
        </p:blipFill>
        <p:spPr bwMode="auto">
          <a:xfrm>
            <a:off x="648395" y="558527"/>
            <a:ext cx="3734184" cy="2800638"/>
          </a:xfrm>
          <a:prstGeom prst="rect">
            <a:avLst/>
          </a:prstGeom>
          <a:noFill/>
        </p:spPr>
      </p:pic>
      <p:pic>
        <p:nvPicPr>
          <p:cNvPr id="39940" name="Picture 4" descr="G:\МУЗЕЙ\Фото4737.jpg"/>
          <p:cNvPicPr>
            <a:picLocks noChangeAspect="1" noChangeArrowheads="1"/>
          </p:cNvPicPr>
          <p:nvPr/>
        </p:nvPicPr>
        <p:blipFill>
          <a:blip r:embed="rId5" cstate="print"/>
          <a:srcRect/>
          <a:stretch>
            <a:fillRect/>
          </a:stretch>
        </p:blipFill>
        <p:spPr bwMode="auto">
          <a:xfrm>
            <a:off x="5256907" y="3942903"/>
            <a:ext cx="3806192" cy="2854644"/>
          </a:xfrm>
          <a:prstGeom prst="rect">
            <a:avLst/>
          </a:prstGeom>
          <a:noFill/>
        </p:spPr>
      </p:pic>
      <p:sp>
        <p:nvSpPr>
          <p:cNvPr id="10" name="TextBox 9"/>
          <p:cNvSpPr txBox="1"/>
          <p:nvPr/>
        </p:nvSpPr>
        <p:spPr>
          <a:xfrm>
            <a:off x="288355" y="3798887"/>
            <a:ext cx="4896543" cy="1754326"/>
          </a:xfrm>
          <a:prstGeom prst="rect">
            <a:avLst/>
          </a:prstGeom>
          <a:noFill/>
        </p:spPr>
        <p:txBody>
          <a:bodyPr wrap="square" rtlCol="0">
            <a:spAutoFit/>
          </a:bodyPr>
          <a:lstStyle/>
          <a:p>
            <a:r>
              <a:rPr lang="tt-RU" sz="3600" dirty="0" smtClean="0">
                <a:solidFill>
                  <a:srgbClr val="FF0000"/>
                </a:solidFill>
                <a:latin typeface="Times New Roman" pitchFamily="18" charset="0"/>
                <a:cs typeface="Times New Roman" pitchFamily="18" charset="0"/>
              </a:rPr>
              <a:t>Авылыбызның тарихын </a:t>
            </a:r>
          </a:p>
          <a:p>
            <a:r>
              <a:rPr lang="tt-RU" sz="3600" dirty="0" smtClean="0">
                <a:solidFill>
                  <a:srgbClr val="FF0000"/>
                </a:solidFill>
                <a:latin typeface="Times New Roman" pitchFamily="18" charset="0"/>
                <a:cs typeface="Times New Roman" pitchFamily="18" charset="0"/>
              </a:rPr>
              <a:t>балалалар “Гобәйдия “ </a:t>
            </a:r>
          </a:p>
          <a:p>
            <a:r>
              <a:rPr lang="tt-RU" sz="3600" dirty="0" smtClean="0">
                <a:solidFill>
                  <a:srgbClr val="FF0000"/>
                </a:solidFill>
                <a:latin typeface="Times New Roman" pitchFamily="18" charset="0"/>
                <a:cs typeface="Times New Roman" pitchFamily="18" charset="0"/>
              </a:rPr>
              <a:t>музеенда да өйрәнәләр</a:t>
            </a:r>
            <a:endParaRPr lang="ru-RU" sz="3600" dirty="0">
              <a:solidFill>
                <a:srgbClr val="FF0000"/>
              </a:solidFill>
              <a:latin typeface="Times New Roman" pitchFamily="18" charset="0"/>
              <a:cs typeface="Times New Roman" pitchFamily="18" charset="0"/>
            </a:endParaRPr>
          </a:p>
        </p:txBody>
      </p:sp>
    </p:spTree>
  </p:cSld>
  <p:clrMapOvr>
    <a:masterClrMapping/>
  </p:clrMapOvr>
  <p:transition spd="slow">
    <p:dissolv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iCA5EVJFI.jpg"/>
          <p:cNvPicPr>
            <a:picLocks noChangeAspect="1"/>
          </p:cNvPicPr>
          <p:nvPr/>
        </p:nvPicPr>
        <p:blipFill>
          <a:blip r:embed="rId2" cstate="print"/>
          <a:stretch>
            <a:fillRect/>
          </a:stretch>
        </p:blipFill>
        <p:spPr>
          <a:xfrm>
            <a:off x="0" y="0"/>
            <a:ext cx="9937750" cy="7597774"/>
          </a:xfrm>
          <a:prstGeom prst="rect">
            <a:avLst/>
          </a:prstGeom>
        </p:spPr>
      </p:pic>
      <p:sp>
        <p:nvSpPr>
          <p:cNvPr id="3" name="Прямоугольник 2"/>
          <p:cNvSpPr/>
          <p:nvPr/>
        </p:nvSpPr>
        <p:spPr>
          <a:xfrm>
            <a:off x="432371" y="342503"/>
            <a:ext cx="8928992" cy="2246769"/>
          </a:xfrm>
          <a:prstGeom prst="rect">
            <a:avLst/>
          </a:prstGeom>
        </p:spPr>
        <p:txBody>
          <a:bodyPr wrap="square">
            <a:spAutoFit/>
          </a:bodyPr>
          <a:lstStyle/>
          <a:p>
            <a:r>
              <a:rPr lang="tt-RU" sz="2800" dirty="0" smtClean="0"/>
              <a:t>Авылыбызда  сакланып калган тарихи-истәлекле урыннар байтак Һәм аларның күбесе Губайдуллиннар нәселе белән бәйле.  Бу нәсел 19-20 гасырларда Бәйрәкә авылының мәдәни-игътисади үсешенә зур өлеш керткән нәсел</a:t>
            </a:r>
            <a:endParaRPr lang="ru-RU" sz="2800" dirty="0"/>
          </a:p>
        </p:txBody>
      </p:sp>
      <p:pic>
        <p:nvPicPr>
          <p:cNvPr id="36865" name="Picture 1" descr="G:\МУЗЕЙ\20181207_095011.jpg"/>
          <p:cNvPicPr>
            <a:picLocks noChangeAspect="1" noChangeArrowheads="1"/>
          </p:cNvPicPr>
          <p:nvPr/>
        </p:nvPicPr>
        <p:blipFill>
          <a:blip r:embed="rId3" cstate="print"/>
          <a:srcRect b="31003"/>
          <a:stretch>
            <a:fillRect/>
          </a:stretch>
        </p:blipFill>
        <p:spPr bwMode="auto">
          <a:xfrm>
            <a:off x="792411" y="2790775"/>
            <a:ext cx="3209206" cy="2952328"/>
          </a:xfrm>
          <a:prstGeom prst="rect">
            <a:avLst/>
          </a:prstGeom>
          <a:noFill/>
        </p:spPr>
      </p:pic>
      <p:pic>
        <p:nvPicPr>
          <p:cNvPr id="36866" name="Picture 2" descr="G:\МУЗЕЙ\1453470391_51.jpg"/>
          <p:cNvPicPr>
            <a:picLocks noChangeAspect="1" noChangeArrowheads="1"/>
          </p:cNvPicPr>
          <p:nvPr/>
        </p:nvPicPr>
        <p:blipFill>
          <a:blip r:embed="rId4" cstate="print"/>
          <a:srcRect/>
          <a:stretch>
            <a:fillRect/>
          </a:stretch>
        </p:blipFill>
        <p:spPr bwMode="auto">
          <a:xfrm>
            <a:off x="4968875" y="2718767"/>
            <a:ext cx="3582315" cy="3216919"/>
          </a:xfrm>
          <a:prstGeom prst="rect">
            <a:avLst/>
          </a:prstGeom>
          <a:noFill/>
        </p:spPr>
      </p:pic>
      <p:sp>
        <p:nvSpPr>
          <p:cNvPr id="7" name="Прямоугольник 6"/>
          <p:cNvSpPr/>
          <p:nvPr/>
        </p:nvSpPr>
        <p:spPr>
          <a:xfrm>
            <a:off x="5112891" y="5887119"/>
            <a:ext cx="3564558" cy="1384995"/>
          </a:xfrm>
          <a:prstGeom prst="rect">
            <a:avLst/>
          </a:prstGeom>
        </p:spPr>
        <p:txBody>
          <a:bodyPr wrap="square">
            <a:spAutoFit/>
          </a:bodyPr>
          <a:lstStyle/>
          <a:p>
            <a:r>
              <a:rPr lang="ru-RU" sz="2800" b="1" i="1" dirty="0" smtClean="0">
                <a:solidFill>
                  <a:srgbClr val="FF0000"/>
                </a:solidFill>
                <a:latin typeface="Times New Roman" pitchFamily="18" charset="0"/>
                <a:cs typeface="Times New Roman" pitchFamily="18" charset="0"/>
              </a:rPr>
              <a:t>Софья (</a:t>
            </a:r>
            <a:r>
              <a:rPr lang="ru-RU" sz="2800" b="1" i="1" dirty="0" err="1" smtClean="0">
                <a:solidFill>
                  <a:srgbClr val="FF0000"/>
                </a:solidFill>
                <a:latin typeface="Times New Roman" pitchFamily="18" charset="0"/>
                <a:cs typeface="Times New Roman" pitchFamily="18" charset="0"/>
              </a:rPr>
              <a:t>Сания</a:t>
            </a:r>
            <a:r>
              <a:rPr lang="ru-RU" sz="2800" b="1" i="1" dirty="0" smtClean="0">
                <a:solidFill>
                  <a:srgbClr val="FF0000"/>
                </a:solidFill>
                <a:latin typeface="Times New Roman" pitchFamily="18" charset="0"/>
                <a:cs typeface="Times New Roman" pitchFamily="18" charset="0"/>
              </a:rPr>
              <a:t>) </a:t>
            </a:r>
            <a:r>
              <a:rPr lang="ru-RU" sz="2800" b="1" i="1" dirty="0" err="1" smtClean="0">
                <a:solidFill>
                  <a:srgbClr val="FF0000"/>
                </a:solidFill>
                <a:latin typeface="Times New Roman" pitchFamily="18" charset="0"/>
                <a:cs typeface="Times New Roman" pitchFamily="18" charset="0"/>
              </a:rPr>
              <a:t>Әсгать кызы</a:t>
            </a:r>
            <a:r>
              <a:rPr lang="ru-RU" sz="2800" b="1" i="1" dirty="0" smtClean="0">
                <a:solidFill>
                  <a:srgbClr val="FF0000"/>
                </a:solidFill>
                <a:latin typeface="Times New Roman" pitchFamily="18" charset="0"/>
                <a:cs typeface="Times New Roman" pitchFamily="18" charset="0"/>
              </a:rPr>
              <a:t> </a:t>
            </a:r>
            <a:r>
              <a:rPr lang="ru-RU" sz="2800" b="1" i="1" dirty="0" err="1" smtClean="0">
                <a:solidFill>
                  <a:srgbClr val="FF0000"/>
                </a:solidFill>
                <a:latin typeface="Times New Roman" pitchFamily="18" charset="0"/>
                <a:cs typeface="Times New Roman" pitchFamily="18" charset="0"/>
              </a:rPr>
              <a:t>Гобәйдуллина</a:t>
            </a:r>
            <a:endParaRPr lang="ru-RU" sz="2800" b="1" dirty="0">
              <a:solidFill>
                <a:srgbClr val="FF0000"/>
              </a:solidFill>
              <a:latin typeface="Times New Roman" pitchFamily="18" charset="0"/>
              <a:cs typeface="Times New Roman" pitchFamily="18" charset="0"/>
            </a:endParaRPr>
          </a:p>
        </p:txBody>
      </p:sp>
      <p:sp>
        <p:nvSpPr>
          <p:cNvPr id="8" name="TextBox 7"/>
          <p:cNvSpPr txBox="1"/>
          <p:nvPr/>
        </p:nvSpPr>
        <p:spPr>
          <a:xfrm>
            <a:off x="648395" y="5815111"/>
            <a:ext cx="3607911" cy="1384995"/>
          </a:xfrm>
          <a:prstGeom prst="rect">
            <a:avLst/>
          </a:prstGeom>
          <a:noFill/>
        </p:spPr>
        <p:txBody>
          <a:bodyPr wrap="none" rtlCol="0">
            <a:spAutoFit/>
          </a:bodyPr>
          <a:lstStyle/>
          <a:p>
            <a:r>
              <a:rPr lang="tt-RU" sz="2800" b="1" i="1" dirty="0" smtClean="0">
                <a:solidFill>
                  <a:srgbClr val="FF0000"/>
                </a:solidFill>
                <a:latin typeface="Times New Roman" pitchFamily="18" charset="0"/>
                <a:cs typeface="Times New Roman" pitchFamily="18" charset="0"/>
              </a:rPr>
              <a:t>Феодосия Федоровна </a:t>
            </a:r>
          </a:p>
          <a:p>
            <a:r>
              <a:rPr lang="tt-RU" sz="2800" b="1" i="1" dirty="0" smtClean="0">
                <a:solidFill>
                  <a:srgbClr val="FF0000"/>
                </a:solidFill>
                <a:latin typeface="Times New Roman" pitchFamily="18" charset="0"/>
                <a:cs typeface="Times New Roman" pitchFamily="18" charset="0"/>
              </a:rPr>
              <a:t>Гобәйдуллина </a:t>
            </a:r>
          </a:p>
          <a:p>
            <a:r>
              <a:rPr lang="tt-RU" sz="2800" b="1" i="1" dirty="0" smtClean="0">
                <a:solidFill>
                  <a:srgbClr val="FF0000"/>
                </a:solidFill>
                <a:latin typeface="Times New Roman" pitchFamily="18" charset="0"/>
                <a:cs typeface="Times New Roman" pitchFamily="18" charset="0"/>
              </a:rPr>
              <a:t>кызлары белән</a:t>
            </a:r>
            <a:endParaRPr lang="ru-RU" sz="2800" b="1" i="1" dirty="0">
              <a:solidFill>
                <a:srgbClr val="FF0000"/>
              </a:solidFill>
              <a:latin typeface="Times New Roman" pitchFamily="18" charset="0"/>
              <a:cs typeface="Times New Roman" pitchFamily="18" charset="0"/>
            </a:endParaRPr>
          </a:p>
        </p:txBody>
      </p:sp>
    </p:spTree>
  </p:cSld>
  <p:clrMapOvr>
    <a:masterClrMapping/>
  </p:clrMapOvr>
  <p:transition spd="slow">
    <p:dissolv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iCA5EVJFI.jpg"/>
          <p:cNvPicPr>
            <a:picLocks noChangeAspect="1"/>
          </p:cNvPicPr>
          <p:nvPr/>
        </p:nvPicPr>
        <p:blipFill>
          <a:blip r:embed="rId2" cstate="print"/>
          <a:stretch>
            <a:fillRect/>
          </a:stretch>
        </p:blipFill>
        <p:spPr>
          <a:xfrm>
            <a:off x="0" y="0"/>
            <a:ext cx="9937750" cy="7597774"/>
          </a:xfrm>
          <a:prstGeom prst="rect">
            <a:avLst/>
          </a:prstGeom>
        </p:spPr>
      </p:pic>
      <p:pic>
        <p:nvPicPr>
          <p:cNvPr id="3" name="Рисунок 2" descr="20181207_095042.jpg"/>
          <p:cNvPicPr>
            <a:picLocks noChangeAspect="1"/>
          </p:cNvPicPr>
          <p:nvPr/>
        </p:nvPicPr>
        <p:blipFill>
          <a:blip r:embed="rId3" cstate="print"/>
          <a:srcRect b="16327"/>
          <a:stretch>
            <a:fillRect/>
          </a:stretch>
        </p:blipFill>
        <p:spPr>
          <a:xfrm>
            <a:off x="504379" y="270495"/>
            <a:ext cx="4248472" cy="3384376"/>
          </a:xfrm>
          <a:prstGeom prst="rect">
            <a:avLst/>
          </a:prstGeom>
        </p:spPr>
      </p:pic>
      <p:sp>
        <p:nvSpPr>
          <p:cNvPr id="6" name="TextBox 5"/>
          <p:cNvSpPr txBox="1"/>
          <p:nvPr/>
        </p:nvSpPr>
        <p:spPr>
          <a:xfrm>
            <a:off x="504379" y="3654871"/>
            <a:ext cx="4248472" cy="1815882"/>
          </a:xfrm>
          <a:prstGeom prst="rect">
            <a:avLst/>
          </a:prstGeom>
          <a:noFill/>
        </p:spPr>
        <p:txBody>
          <a:bodyPr wrap="square" rtlCol="0">
            <a:spAutoFit/>
          </a:bodyPr>
          <a:lstStyle/>
          <a:p>
            <a:r>
              <a:rPr lang="ru-RU" sz="2800" b="1" dirty="0" smtClean="0">
                <a:solidFill>
                  <a:srgbClr val="FF0000"/>
                </a:solidFill>
                <a:latin typeface="Times New Roman" pitchFamily="18" charset="0"/>
                <a:cs typeface="Times New Roman" pitchFamily="18" charset="0"/>
              </a:rPr>
              <a:t>Софья </a:t>
            </a:r>
            <a:r>
              <a:rPr lang="ru-RU" sz="2800" b="1" dirty="0" err="1" smtClean="0">
                <a:solidFill>
                  <a:srgbClr val="FF0000"/>
                </a:solidFill>
                <a:latin typeface="Times New Roman" pitchFamily="18" charset="0"/>
                <a:cs typeface="Times New Roman" pitchFamily="18" charset="0"/>
              </a:rPr>
              <a:t>Гобәйдуллина </a:t>
            </a:r>
            <a:r>
              <a:rPr lang="ru-RU" sz="2800" b="1" dirty="0" smtClean="0">
                <a:solidFill>
                  <a:srgbClr val="FF0000"/>
                </a:solidFill>
                <a:latin typeface="Times New Roman" pitchFamily="18" charset="0"/>
                <a:cs typeface="Times New Roman" pitchFamily="18" charset="0"/>
              </a:rPr>
              <a:t>бала </a:t>
            </a:r>
            <a:r>
              <a:rPr lang="ru-RU" sz="2800" b="1" dirty="0" err="1" smtClean="0">
                <a:solidFill>
                  <a:srgbClr val="FF0000"/>
                </a:solidFill>
                <a:latin typeface="Times New Roman" pitchFamily="18" charset="0"/>
                <a:cs typeface="Times New Roman" pitchFamily="18" charset="0"/>
              </a:rPr>
              <a:t>чагында</a:t>
            </a:r>
            <a:r>
              <a:rPr lang="ru-RU" sz="2800" b="1" dirty="0" smtClean="0">
                <a:solidFill>
                  <a:srgbClr val="FF0000"/>
                </a:solidFill>
                <a:latin typeface="Times New Roman" pitchFamily="18" charset="0"/>
                <a:cs typeface="Times New Roman" pitchFamily="18" charset="0"/>
              </a:rPr>
              <a:t> </a:t>
            </a:r>
            <a:r>
              <a:rPr lang="tt-RU" sz="2800" b="1" dirty="0" smtClean="0">
                <a:solidFill>
                  <a:srgbClr val="FF0000"/>
                </a:solidFill>
                <a:latin typeface="Times New Roman" pitchFamily="18" charset="0"/>
                <a:cs typeface="Times New Roman" pitchFamily="18" charset="0"/>
              </a:rPr>
              <a:t>үзенең  беренче роялендә </a:t>
            </a:r>
          </a:p>
          <a:p>
            <a:r>
              <a:rPr lang="tt-RU" sz="2800" b="1" dirty="0" smtClean="0">
                <a:solidFill>
                  <a:srgbClr val="FF0000"/>
                </a:solidFill>
                <a:latin typeface="Times New Roman" pitchFamily="18" charset="0"/>
                <a:cs typeface="Times New Roman" pitchFamily="18" charset="0"/>
              </a:rPr>
              <a:t>уйный</a:t>
            </a:r>
            <a:endParaRPr lang="ru-RU" sz="2800" b="1" dirty="0">
              <a:solidFill>
                <a:srgbClr val="FF0000"/>
              </a:solidFill>
              <a:latin typeface="Times New Roman" pitchFamily="18" charset="0"/>
              <a:cs typeface="Times New Roman" pitchFamily="18" charset="0"/>
            </a:endParaRPr>
          </a:p>
        </p:txBody>
      </p:sp>
      <p:pic>
        <p:nvPicPr>
          <p:cNvPr id="3073" name="Picture 1" descr="G:\МУЗЕЙ\1005_1.jpg"/>
          <p:cNvPicPr>
            <a:picLocks noChangeAspect="1" noChangeArrowheads="1"/>
          </p:cNvPicPr>
          <p:nvPr/>
        </p:nvPicPr>
        <p:blipFill>
          <a:blip r:embed="rId4" cstate="print"/>
          <a:srcRect/>
          <a:stretch>
            <a:fillRect/>
          </a:stretch>
        </p:blipFill>
        <p:spPr bwMode="auto">
          <a:xfrm>
            <a:off x="5214504" y="1494631"/>
            <a:ext cx="4362883" cy="3345378"/>
          </a:xfrm>
          <a:prstGeom prst="rect">
            <a:avLst/>
          </a:prstGeom>
          <a:noFill/>
        </p:spPr>
      </p:pic>
      <p:sp>
        <p:nvSpPr>
          <p:cNvPr id="8" name="TextBox 7"/>
          <p:cNvSpPr txBox="1"/>
          <p:nvPr/>
        </p:nvSpPr>
        <p:spPr>
          <a:xfrm>
            <a:off x="4320803" y="5095031"/>
            <a:ext cx="5616947" cy="1077218"/>
          </a:xfrm>
          <a:prstGeom prst="rect">
            <a:avLst/>
          </a:prstGeom>
          <a:noFill/>
        </p:spPr>
        <p:txBody>
          <a:bodyPr wrap="square" rtlCol="0">
            <a:spAutoFit/>
          </a:bodyPr>
          <a:lstStyle/>
          <a:p>
            <a:r>
              <a:rPr lang="tt-RU" sz="3200" b="1" dirty="0" smtClean="0">
                <a:solidFill>
                  <a:srgbClr val="FF0000"/>
                </a:solidFill>
                <a:latin typeface="Times New Roman" pitchFamily="18" charset="0"/>
                <a:cs typeface="Times New Roman" pitchFamily="18" charset="0"/>
              </a:rPr>
              <a:t>Ничә еллар үтсә дә ул</a:t>
            </a:r>
          </a:p>
          <a:p>
            <a:r>
              <a:rPr lang="tt-RU" sz="3200" b="1" dirty="0" smtClean="0">
                <a:solidFill>
                  <a:srgbClr val="FF0000"/>
                </a:solidFill>
                <a:latin typeface="Times New Roman" pitchFamily="18" charset="0"/>
                <a:cs typeface="Times New Roman" pitchFamily="18" charset="0"/>
              </a:rPr>
              <a:t> якын дусты роял</a:t>
            </a:r>
            <a:r>
              <a:rPr lang="ru-RU" sz="3200" b="1" dirty="0" err="1" smtClean="0">
                <a:solidFill>
                  <a:srgbClr val="FF0000"/>
                </a:solidFill>
                <a:latin typeface="Times New Roman" pitchFamily="18" charset="0"/>
                <a:cs typeface="Times New Roman" pitchFamily="18" charset="0"/>
              </a:rPr>
              <a:t>ь</a:t>
            </a:r>
            <a:r>
              <a:rPr lang="tt-RU" sz="3200" b="1" dirty="0" smtClean="0">
                <a:solidFill>
                  <a:srgbClr val="FF0000"/>
                </a:solidFill>
                <a:latin typeface="Times New Roman" pitchFamily="18" charset="0"/>
                <a:cs typeface="Times New Roman" pitchFamily="18" charset="0"/>
              </a:rPr>
              <a:t>га тугры</a:t>
            </a:r>
            <a:endParaRPr lang="ru-RU" sz="3200" b="1" dirty="0">
              <a:solidFill>
                <a:srgbClr val="FF0000"/>
              </a:solidFill>
              <a:latin typeface="Times New Roman" pitchFamily="18" charset="0"/>
              <a:cs typeface="Times New Roman" pitchFamily="18" charset="0"/>
            </a:endParaRPr>
          </a:p>
        </p:txBody>
      </p:sp>
    </p:spTree>
  </p:cSld>
  <p:clrMapOvr>
    <a:masterClrMapping/>
  </p:clrMapOvr>
  <p:transition spd="slow">
    <p:dissolv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iCA5EVJFI.jpg"/>
          <p:cNvPicPr>
            <a:picLocks noChangeAspect="1"/>
          </p:cNvPicPr>
          <p:nvPr/>
        </p:nvPicPr>
        <p:blipFill>
          <a:blip r:embed="rId2" cstate="print"/>
          <a:stretch>
            <a:fillRect/>
          </a:stretch>
        </p:blipFill>
        <p:spPr>
          <a:xfrm>
            <a:off x="0" y="1"/>
            <a:ext cx="9937750" cy="7597774"/>
          </a:xfrm>
          <a:prstGeom prst="rect">
            <a:avLst/>
          </a:prstGeom>
        </p:spPr>
      </p:pic>
      <p:sp>
        <p:nvSpPr>
          <p:cNvPr id="1025" name="Rectangle 1"/>
          <p:cNvSpPr>
            <a:spLocks noChangeArrowheads="1"/>
          </p:cNvSpPr>
          <p:nvPr/>
        </p:nvSpPr>
        <p:spPr bwMode="auto">
          <a:xfrm>
            <a:off x="4854099" y="74711"/>
            <a:ext cx="229550" cy="307777"/>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tt-RU"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endParaRPr kumimoji="0" lang="tt-RU" sz="1800" b="0" i="0" u="none" strike="noStrike" cap="none" normalizeH="0" baseline="0" dirty="0" smtClean="0">
              <a:ln>
                <a:noFill/>
              </a:ln>
              <a:solidFill>
                <a:schemeClr val="tx1"/>
              </a:solidFill>
              <a:effectLst/>
              <a:latin typeface="Arial" pitchFamily="34" charset="0"/>
              <a:cs typeface="Arial" pitchFamily="34" charset="0"/>
            </a:endParaRPr>
          </a:p>
        </p:txBody>
      </p:sp>
      <p:pic>
        <p:nvPicPr>
          <p:cNvPr id="1026" name="Picture 2" descr="400px-ГЕБӘЙДИЯ_(Губайдия)"/>
          <p:cNvPicPr>
            <a:picLocks noChangeAspect="1" noChangeArrowheads="1"/>
          </p:cNvPicPr>
          <p:nvPr/>
        </p:nvPicPr>
        <p:blipFill>
          <a:blip r:embed="rId3" cstate="print"/>
          <a:srcRect/>
          <a:stretch>
            <a:fillRect/>
          </a:stretch>
        </p:blipFill>
        <p:spPr bwMode="auto">
          <a:xfrm>
            <a:off x="648395" y="550109"/>
            <a:ext cx="4107728" cy="2960746"/>
          </a:xfrm>
          <a:prstGeom prst="rect">
            <a:avLst/>
          </a:prstGeom>
          <a:noFill/>
          <a:ln w="9525">
            <a:noFill/>
            <a:miter lim="800000"/>
            <a:headEnd/>
            <a:tailEnd/>
          </a:ln>
        </p:spPr>
      </p:pic>
      <p:sp>
        <p:nvSpPr>
          <p:cNvPr id="6" name="Прямоугольник 5"/>
          <p:cNvSpPr/>
          <p:nvPr/>
        </p:nvSpPr>
        <p:spPr>
          <a:xfrm>
            <a:off x="504379" y="3654871"/>
            <a:ext cx="9001000" cy="3046988"/>
          </a:xfrm>
          <a:prstGeom prst="rect">
            <a:avLst/>
          </a:prstGeom>
        </p:spPr>
        <p:txBody>
          <a:bodyPr wrap="square">
            <a:spAutoFit/>
          </a:bodyPr>
          <a:lstStyle/>
          <a:p>
            <a:r>
              <a:rPr lang="tt-RU" sz="3200" dirty="0" smtClean="0">
                <a:latin typeface="Times New Roman" pitchFamily="18" charset="0"/>
                <a:cs typeface="Times New Roman" pitchFamily="18" charset="0"/>
              </a:rPr>
              <a:t>20 нче гасыр башында тирә-якта  иң зур уку йортларының берсе булып саналган, бүгенге көндә  тарихи-мәдәни һәйкәл буларак теркәлгән «Гобәйдия» мәдрәсәсе 1812 -1917нче елларда якын-тирәдә төп уку йорты булып тора. Бүген  бу мәдрәсә  бинасында музей урнашкан</a:t>
            </a:r>
            <a:r>
              <a:rPr lang="tt-RU" sz="2400" dirty="0" smtClean="0">
                <a:latin typeface="Times New Roman" pitchFamily="18" charset="0"/>
                <a:cs typeface="Times New Roman" pitchFamily="18" charset="0"/>
              </a:rPr>
              <a:t>. </a:t>
            </a:r>
            <a:endParaRPr lang="ru-RU" sz="2400" dirty="0">
              <a:latin typeface="Times New Roman" pitchFamily="18" charset="0"/>
              <a:cs typeface="Times New Roman" pitchFamily="18" charset="0"/>
            </a:endParaRPr>
          </a:p>
        </p:txBody>
      </p:sp>
      <p:pic>
        <p:nvPicPr>
          <p:cNvPr id="9" name="Рисунок 8" descr="124180_html_m40c39ccd.jpg"/>
          <p:cNvPicPr>
            <a:picLocks noChangeAspect="1"/>
          </p:cNvPicPr>
          <p:nvPr/>
        </p:nvPicPr>
        <p:blipFill>
          <a:blip r:embed="rId4" cstate="print"/>
          <a:stretch>
            <a:fillRect/>
          </a:stretch>
        </p:blipFill>
        <p:spPr>
          <a:xfrm>
            <a:off x="4896867" y="630535"/>
            <a:ext cx="4560455" cy="3024336"/>
          </a:xfrm>
          <a:prstGeom prst="rect">
            <a:avLst/>
          </a:prstGeom>
        </p:spPr>
      </p:pic>
    </p:spTree>
  </p:cSld>
  <p:clrMapOvr>
    <a:masterClrMapping/>
  </p:clrMapOvr>
  <p:transition spd="slow">
    <p:dissolv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descr="iCA5EVJFI.jpg"/>
          <p:cNvPicPr>
            <a:picLocks noChangeAspect="1"/>
          </p:cNvPicPr>
          <p:nvPr/>
        </p:nvPicPr>
        <p:blipFill>
          <a:blip r:embed="rId2" cstate="print"/>
          <a:stretch>
            <a:fillRect/>
          </a:stretch>
        </p:blipFill>
        <p:spPr>
          <a:xfrm>
            <a:off x="0" y="0"/>
            <a:ext cx="9937750" cy="7597774"/>
          </a:xfrm>
          <a:prstGeom prst="rect">
            <a:avLst/>
          </a:prstGeom>
        </p:spPr>
      </p:pic>
      <p:pic>
        <p:nvPicPr>
          <p:cNvPr id="33794" name="Picture 2" descr="Масгут хазрат087"/>
          <p:cNvPicPr>
            <a:picLocks noChangeAspect="1" noChangeArrowheads="1"/>
          </p:cNvPicPr>
          <p:nvPr/>
        </p:nvPicPr>
        <p:blipFill>
          <a:blip r:embed="rId3" cstate="print"/>
          <a:srcRect l="26321" t="11130" r="11588" b="15317"/>
          <a:stretch>
            <a:fillRect/>
          </a:stretch>
        </p:blipFill>
        <p:spPr bwMode="auto">
          <a:xfrm>
            <a:off x="1152451" y="486520"/>
            <a:ext cx="2733675" cy="3960440"/>
          </a:xfrm>
          <a:prstGeom prst="rect">
            <a:avLst/>
          </a:prstGeom>
          <a:noFill/>
          <a:ln w="9525">
            <a:noFill/>
            <a:miter lim="800000"/>
            <a:headEnd/>
            <a:tailEnd/>
          </a:ln>
        </p:spPr>
      </p:pic>
      <p:pic>
        <p:nvPicPr>
          <p:cNvPr id="33795" name="Picture 3" descr="Муксин хазрат088"/>
          <p:cNvPicPr>
            <a:picLocks noChangeAspect="1" noChangeArrowheads="1"/>
          </p:cNvPicPr>
          <p:nvPr/>
        </p:nvPicPr>
        <p:blipFill>
          <a:blip r:embed="rId4" cstate="print"/>
          <a:srcRect l="22166" t="1871" r="17506" b="48640"/>
          <a:stretch>
            <a:fillRect/>
          </a:stretch>
        </p:blipFill>
        <p:spPr bwMode="auto">
          <a:xfrm>
            <a:off x="4680843" y="486520"/>
            <a:ext cx="3105150" cy="4104456"/>
          </a:xfrm>
          <a:prstGeom prst="rect">
            <a:avLst/>
          </a:prstGeom>
          <a:noFill/>
          <a:ln w="9525">
            <a:noFill/>
            <a:miter lim="800000"/>
            <a:headEnd/>
            <a:tailEnd/>
          </a:ln>
        </p:spPr>
      </p:pic>
      <p:sp>
        <p:nvSpPr>
          <p:cNvPr id="33796" name="Rectangle 4"/>
          <p:cNvSpPr>
            <a:spLocks noChangeArrowheads="1"/>
          </p:cNvSpPr>
          <p:nvPr/>
        </p:nvSpPr>
        <p:spPr bwMode="auto">
          <a:xfrm>
            <a:off x="720404" y="4561299"/>
            <a:ext cx="9217346" cy="283154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t-RU" sz="3200" b="0" i="0" u="none" strike="noStrike" cap="none" normalizeH="0" baseline="0" dirty="0" smtClean="0">
                <a:ln>
                  <a:noFill/>
                </a:ln>
                <a:effectLst/>
                <a:latin typeface="Times New Roman" pitchFamily="18" charset="0"/>
                <a:ea typeface="Times New Roman" pitchFamily="18" charset="0"/>
                <a:cs typeface="Times New Roman" pitchFamily="18" charset="0"/>
              </a:rPr>
              <a:t>Рәсемдә сулдан уңга: Мәсгуть хәзрәт һәм </a:t>
            </a:r>
          </a:p>
          <a:p>
            <a:pPr lvl="0" defTabSz="914400" fontAlgn="base">
              <a:spcBef>
                <a:spcPct val="0"/>
              </a:spcBef>
              <a:spcAft>
                <a:spcPct val="0"/>
              </a:spcAft>
            </a:pPr>
            <a:r>
              <a:rPr kumimoji="0" lang="tt-RU" sz="3200" b="0" i="0" u="none" strike="noStrike" cap="none" normalizeH="0" baseline="0" dirty="0" smtClean="0">
                <a:ln>
                  <a:noFill/>
                </a:ln>
                <a:effectLst/>
                <a:latin typeface="Times New Roman" pitchFamily="18" charset="0"/>
                <a:ea typeface="Times New Roman" pitchFamily="18" charset="0"/>
                <a:cs typeface="Times New Roman" pitchFamily="18" charset="0"/>
              </a:rPr>
              <a:t>Мөксин хәзрәт Гобәйдуллиннар</a:t>
            </a:r>
            <a:r>
              <a:rPr lang="tt-RU" sz="3200" dirty="0" smtClean="0"/>
              <a:t>                               </a:t>
            </a:r>
            <a:r>
              <a:rPr lang="tt-RU" sz="3200" dirty="0" smtClean="0">
                <a:latin typeface="Times New Roman" pitchFamily="18" charset="0"/>
                <a:cs typeface="Times New Roman" pitchFamily="18" charset="0"/>
              </a:rPr>
              <a:t>«Гобәйдия»  мәдрәсәсенең иң чәчәк аткан чоры Габделгалинең уллары Мәсгуть һәм Моксин Гобәйдуллиннар җитәкләгән чорга туры килә</a:t>
            </a:r>
            <a:r>
              <a:rPr lang="tt-RU" sz="3200" dirty="0" smtClean="0">
                <a:solidFill>
                  <a:srgbClr val="FF0000"/>
                </a:solidFill>
                <a:latin typeface="Times New Roman" pitchFamily="18" charset="0"/>
                <a:cs typeface="Times New Roman" pitchFamily="18" charset="0"/>
              </a:rPr>
              <a:t>. </a:t>
            </a:r>
            <a:endParaRPr kumimoji="0" lang="ru-RU" sz="3200" b="0" i="0" u="none" strike="noStrike" cap="none" normalizeH="0" baseline="0" dirty="0" smtClean="0">
              <a:ln>
                <a:noFill/>
              </a:ln>
              <a:solidFill>
                <a:srgbClr val="FF0000"/>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ransition spd="slow">
    <p:dissolv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iCA5EVJFI.jpg"/>
          <p:cNvPicPr>
            <a:picLocks noChangeAspect="1"/>
          </p:cNvPicPr>
          <p:nvPr/>
        </p:nvPicPr>
        <p:blipFill>
          <a:blip r:embed="rId2" cstate="print"/>
          <a:stretch>
            <a:fillRect/>
          </a:stretch>
        </p:blipFill>
        <p:spPr>
          <a:xfrm>
            <a:off x="0" y="0"/>
            <a:ext cx="9937750" cy="7597774"/>
          </a:xfrm>
          <a:prstGeom prst="rect">
            <a:avLst/>
          </a:prstGeom>
        </p:spPr>
      </p:pic>
      <p:pic>
        <p:nvPicPr>
          <p:cNvPr id="3" name="Рисунок 2" descr="20181207_095207.jpg"/>
          <p:cNvPicPr>
            <a:picLocks noChangeAspect="1"/>
          </p:cNvPicPr>
          <p:nvPr/>
        </p:nvPicPr>
        <p:blipFill>
          <a:blip r:embed="rId3" cstate="print"/>
          <a:srcRect b="13979"/>
          <a:stretch>
            <a:fillRect/>
          </a:stretch>
        </p:blipFill>
        <p:spPr>
          <a:xfrm>
            <a:off x="432371" y="846559"/>
            <a:ext cx="4464496" cy="2880320"/>
          </a:xfrm>
          <a:prstGeom prst="rect">
            <a:avLst/>
          </a:prstGeom>
        </p:spPr>
      </p:pic>
      <p:pic>
        <p:nvPicPr>
          <p:cNvPr id="4" name="Рисунок 3" descr="20181207_095136.jpg"/>
          <p:cNvPicPr>
            <a:picLocks noChangeAspect="1"/>
          </p:cNvPicPr>
          <p:nvPr/>
        </p:nvPicPr>
        <p:blipFill>
          <a:blip r:embed="rId4" cstate="print"/>
          <a:srcRect l="4698" t="2180" r="8299" b="61848"/>
          <a:stretch>
            <a:fillRect/>
          </a:stretch>
        </p:blipFill>
        <p:spPr>
          <a:xfrm>
            <a:off x="4896867" y="3942903"/>
            <a:ext cx="4310541" cy="2376264"/>
          </a:xfrm>
          <a:prstGeom prst="rect">
            <a:avLst/>
          </a:prstGeom>
        </p:spPr>
      </p:pic>
      <p:pic>
        <p:nvPicPr>
          <p:cNvPr id="5" name="Рисунок 4" descr="20181207_095136.jpg"/>
          <p:cNvPicPr>
            <a:picLocks noChangeAspect="1"/>
          </p:cNvPicPr>
          <p:nvPr/>
        </p:nvPicPr>
        <p:blipFill>
          <a:blip r:embed="rId5" cstate="print"/>
          <a:srcRect l="7035" t="53791" r="4508" b="5456"/>
          <a:stretch>
            <a:fillRect/>
          </a:stretch>
        </p:blipFill>
        <p:spPr>
          <a:xfrm>
            <a:off x="432371" y="4014911"/>
            <a:ext cx="4102781" cy="2520280"/>
          </a:xfrm>
          <a:prstGeom prst="rect">
            <a:avLst/>
          </a:prstGeom>
        </p:spPr>
      </p:pic>
      <p:sp>
        <p:nvSpPr>
          <p:cNvPr id="6" name="TextBox 5"/>
          <p:cNvSpPr txBox="1"/>
          <p:nvPr/>
        </p:nvSpPr>
        <p:spPr>
          <a:xfrm>
            <a:off x="5040883" y="342503"/>
            <a:ext cx="4608512" cy="2062103"/>
          </a:xfrm>
          <a:prstGeom prst="rect">
            <a:avLst/>
          </a:prstGeom>
          <a:noFill/>
        </p:spPr>
        <p:txBody>
          <a:bodyPr wrap="square" rtlCol="0">
            <a:spAutoFit/>
          </a:bodyPr>
          <a:lstStyle/>
          <a:p>
            <a:r>
              <a:rPr lang="tt-RU" sz="3200" b="1" dirty="0" smtClean="0">
                <a:solidFill>
                  <a:srgbClr val="FF0000"/>
                </a:solidFill>
                <a:latin typeface="Times New Roman" pitchFamily="18" charset="0"/>
                <a:cs typeface="Times New Roman" pitchFamily="18" charset="0"/>
              </a:rPr>
              <a:t>Гобәйдуллиннар нәселе </a:t>
            </a:r>
          </a:p>
          <a:p>
            <a:r>
              <a:rPr lang="tt-RU" sz="3200" b="1" dirty="0" smtClean="0">
                <a:solidFill>
                  <a:srgbClr val="FF0000"/>
                </a:solidFill>
                <a:latin typeface="Times New Roman" pitchFamily="18" charset="0"/>
                <a:cs typeface="Times New Roman" pitchFamily="18" charset="0"/>
              </a:rPr>
              <a:t>Бәйрәкә авылында -туган туфракларында кунакта</a:t>
            </a:r>
            <a:endParaRPr lang="ru-RU" sz="3200" b="1" dirty="0">
              <a:solidFill>
                <a:srgbClr val="FF0000"/>
              </a:solidFill>
              <a:latin typeface="Times New Roman" pitchFamily="18" charset="0"/>
              <a:cs typeface="Times New Roman" pitchFamily="18" charset="0"/>
            </a:endParaRPr>
          </a:p>
        </p:txBody>
      </p:sp>
    </p:spTree>
  </p:cSld>
  <p:clrMapOvr>
    <a:masterClrMapping/>
  </p:clrMapOvr>
  <p:transition spd="slow">
    <p:dissolv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iCA5EVJFI.jpg"/>
          <p:cNvPicPr>
            <a:picLocks noChangeAspect="1"/>
          </p:cNvPicPr>
          <p:nvPr/>
        </p:nvPicPr>
        <p:blipFill>
          <a:blip r:embed="rId2" cstate="print"/>
          <a:stretch>
            <a:fillRect/>
          </a:stretch>
        </p:blipFill>
        <p:spPr>
          <a:xfrm>
            <a:off x="0" y="0"/>
            <a:ext cx="9937750" cy="7597774"/>
          </a:xfrm>
          <a:prstGeom prst="rect">
            <a:avLst/>
          </a:prstGeom>
        </p:spPr>
      </p:pic>
      <p:pic>
        <p:nvPicPr>
          <p:cNvPr id="38914" name="Picture 2" descr="G:\Фото3405.jpg"/>
          <p:cNvPicPr>
            <a:picLocks noChangeAspect="1" noChangeArrowheads="1"/>
          </p:cNvPicPr>
          <p:nvPr/>
        </p:nvPicPr>
        <p:blipFill>
          <a:blip r:embed="rId3" cstate="print"/>
          <a:srcRect/>
          <a:stretch>
            <a:fillRect/>
          </a:stretch>
        </p:blipFill>
        <p:spPr bwMode="auto">
          <a:xfrm>
            <a:off x="432371" y="486519"/>
            <a:ext cx="3566372" cy="2674242"/>
          </a:xfrm>
          <a:prstGeom prst="rect">
            <a:avLst/>
          </a:prstGeom>
          <a:noFill/>
        </p:spPr>
      </p:pic>
      <p:pic>
        <p:nvPicPr>
          <p:cNvPr id="38915" name="Picture 3" descr="G:\сабантуй 033.jpg"/>
          <p:cNvPicPr>
            <a:picLocks noChangeAspect="1" noChangeArrowheads="1"/>
          </p:cNvPicPr>
          <p:nvPr/>
        </p:nvPicPr>
        <p:blipFill>
          <a:blip r:embed="rId4" cstate="print"/>
          <a:srcRect/>
          <a:stretch>
            <a:fillRect/>
          </a:stretch>
        </p:blipFill>
        <p:spPr bwMode="auto">
          <a:xfrm>
            <a:off x="4608835" y="918567"/>
            <a:ext cx="1997964" cy="2664296"/>
          </a:xfrm>
          <a:prstGeom prst="rect">
            <a:avLst/>
          </a:prstGeom>
          <a:noFill/>
        </p:spPr>
      </p:pic>
      <p:pic>
        <p:nvPicPr>
          <p:cNvPr id="38916" name="Picture 4" descr="G:\сабантуй\сабантуй 026.jpg"/>
          <p:cNvPicPr>
            <a:picLocks noChangeAspect="1" noChangeArrowheads="1"/>
          </p:cNvPicPr>
          <p:nvPr/>
        </p:nvPicPr>
        <p:blipFill>
          <a:blip r:embed="rId5" cstate="print"/>
          <a:srcRect/>
          <a:stretch>
            <a:fillRect/>
          </a:stretch>
        </p:blipFill>
        <p:spPr bwMode="auto">
          <a:xfrm>
            <a:off x="868364" y="4176881"/>
            <a:ext cx="3596456" cy="2696994"/>
          </a:xfrm>
          <a:prstGeom prst="rect">
            <a:avLst/>
          </a:prstGeom>
          <a:noFill/>
        </p:spPr>
      </p:pic>
      <p:pic>
        <p:nvPicPr>
          <p:cNvPr id="38917" name="Picture 5" descr="G:\сабантуй\сабантуй 025.jpg"/>
          <p:cNvPicPr>
            <a:picLocks noChangeAspect="1" noChangeArrowheads="1"/>
          </p:cNvPicPr>
          <p:nvPr/>
        </p:nvPicPr>
        <p:blipFill>
          <a:blip r:embed="rId6" cstate="print"/>
          <a:srcRect l="12297" r="35017" b="16874"/>
          <a:stretch>
            <a:fillRect/>
          </a:stretch>
        </p:blipFill>
        <p:spPr bwMode="auto">
          <a:xfrm>
            <a:off x="6985099" y="1566639"/>
            <a:ext cx="2373221" cy="2808312"/>
          </a:xfrm>
          <a:prstGeom prst="rect">
            <a:avLst/>
          </a:prstGeom>
          <a:noFill/>
        </p:spPr>
      </p:pic>
      <p:sp>
        <p:nvSpPr>
          <p:cNvPr id="7" name="TextBox 6"/>
          <p:cNvSpPr txBox="1"/>
          <p:nvPr/>
        </p:nvSpPr>
        <p:spPr>
          <a:xfrm>
            <a:off x="4752851" y="5095031"/>
            <a:ext cx="4948214" cy="1569660"/>
          </a:xfrm>
          <a:prstGeom prst="rect">
            <a:avLst/>
          </a:prstGeom>
          <a:noFill/>
        </p:spPr>
        <p:txBody>
          <a:bodyPr wrap="none" rtlCol="0">
            <a:spAutoFit/>
          </a:bodyPr>
          <a:lstStyle/>
          <a:p>
            <a:r>
              <a:rPr lang="tt-RU" sz="3200" b="1" dirty="0" smtClean="0">
                <a:solidFill>
                  <a:srgbClr val="FF0000"/>
                </a:solidFill>
                <a:latin typeface="Times New Roman" pitchFamily="18" charset="0"/>
                <a:cs typeface="Times New Roman" pitchFamily="18" charset="0"/>
              </a:rPr>
              <a:t>Тәрбияви момент булып, </a:t>
            </a:r>
          </a:p>
          <a:p>
            <a:r>
              <a:rPr lang="tt-RU" sz="3200" b="1" dirty="0" smtClean="0">
                <a:solidFill>
                  <a:srgbClr val="FF0000"/>
                </a:solidFill>
                <a:latin typeface="Times New Roman" pitchFamily="18" charset="0"/>
                <a:cs typeface="Times New Roman" pitchFamily="18" charset="0"/>
              </a:rPr>
              <a:t>әлбәттә милли бәйрәм -</a:t>
            </a:r>
          </a:p>
          <a:p>
            <a:r>
              <a:rPr lang="tt-RU" sz="3200" b="1" dirty="0" smtClean="0">
                <a:solidFill>
                  <a:srgbClr val="FF0000"/>
                </a:solidFill>
                <a:latin typeface="Times New Roman" pitchFamily="18" charset="0"/>
                <a:cs typeface="Times New Roman" pitchFamily="18" charset="0"/>
              </a:rPr>
              <a:t>Сабантуй тора</a:t>
            </a:r>
            <a:endParaRPr lang="ru-RU" sz="3200" b="1" dirty="0">
              <a:solidFill>
                <a:srgbClr val="FF0000"/>
              </a:solidFill>
              <a:latin typeface="Times New Roman" pitchFamily="18" charset="0"/>
              <a:cs typeface="Times New Roman" pitchFamily="18" charset="0"/>
            </a:endParaRPr>
          </a:p>
        </p:txBody>
      </p:sp>
    </p:spTree>
  </p:cSld>
  <p:clrMapOvr>
    <a:masterClrMapping/>
  </p:clrMapOvr>
  <p:transition spd="slow">
    <p:dissolv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Рисунок 13" descr="iCA5EVJFI.jpg"/>
          <p:cNvPicPr>
            <a:picLocks noChangeAspect="1"/>
          </p:cNvPicPr>
          <p:nvPr/>
        </p:nvPicPr>
        <p:blipFill>
          <a:blip r:embed="rId2" cstate="print"/>
          <a:stretch>
            <a:fillRect/>
          </a:stretch>
        </p:blipFill>
        <p:spPr>
          <a:xfrm>
            <a:off x="0" y="1"/>
            <a:ext cx="9937750" cy="7597774"/>
          </a:xfrm>
          <a:prstGeom prst="rect">
            <a:avLst/>
          </a:prstGeom>
        </p:spPr>
      </p:pic>
      <p:pic>
        <p:nvPicPr>
          <p:cNvPr id="8" name="Рисунок 7" descr="Фото0783.jpg"/>
          <p:cNvPicPr>
            <a:picLocks noChangeAspect="1"/>
          </p:cNvPicPr>
          <p:nvPr/>
        </p:nvPicPr>
        <p:blipFill>
          <a:blip r:embed="rId3" cstate="print"/>
          <a:stretch>
            <a:fillRect/>
          </a:stretch>
        </p:blipFill>
        <p:spPr>
          <a:xfrm>
            <a:off x="5472931" y="486519"/>
            <a:ext cx="3528392" cy="3468319"/>
          </a:xfrm>
          <a:prstGeom prst="rect">
            <a:avLst/>
          </a:prstGeom>
          <a:ln>
            <a:solidFill>
              <a:srgbClr val="FF0000"/>
            </a:solidFill>
          </a:ln>
        </p:spPr>
      </p:pic>
      <p:pic>
        <p:nvPicPr>
          <p:cNvPr id="13" name="Рисунок 12" descr="Фото0784.jpg"/>
          <p:cNvPicPr>
            <a:picLocks noChangeAspect="1"/>
          </p:cNvPicPr>
          <p:nvPr/>
        </p:nvPicPr>
        <p:blipFill>
          <a:blip r:embed="rId4" cstate="print"/>
          <a:stretch>
            <a:fillRect/>
          </a:stretch>
        </p:blipFill>
        <p:spPr>
          <a:xfrm>
            <a:off x="1008435" y="3438847"/>
            <a:ext cx="3767406" cy="3523583"/>
          </a:xfrm>
          <a:prstGeom prst="rect">
            <a:avLst/>
          </a:prstGeom>
          <a:ln w="38100">
            <a:solidFill>
              <a:srgbClr val="FF0000"/>
            </a:solidFill>
          </a:ln>
        </p:spPr>
      </p:pic>
      <p:pic>
        <p:nvPicPr>
          <p:cNvPr id="15" name="Рисунок 14" descr="Фото1532.jpg"/>
          <p:cNvPicPr>
            <a:picLocks noChangeAspect="1"/>
          </p:cNvPicPr>
          <p:nvPr/>
        </p:nvPicPr>
        <p:blipFill>
          <a:blip r:embed="rId5" cstate="print"/>
          <a:stretch>
            <a:fillRect/>
          </a:stretch>
        </p:blipFill>
        <p:spPr>
          <a:xfrm>
            <a:off x="5688955" y="4158927"/>
            <a:ext cx="3221040" cy="3096343"/>
          </a:xfrm>
          <a:prstGeom prst="roundRect">
            <a:avLst/>
          </a:prstGeom>
          <a:ln w="38100">
            <a:solidFill>
              <a:srgbClr val="FFFF00"/>
            </a:solidFill>
          </a:ln>
        </p:spPr>
      </p:pic>
      <p:sp>
        <p:nvSpPr>
          <p:cNvPr id="6" name="Волна 5"/>
          <p:cNvSpPr/>
          <p:nvPr/>
        </p:nvSpPr>
        <p:spPr>
          <a:xfrm>
            <a:off x="432371" y="1"/>
            <a:ext cx="5328592" cy="3366838"/>
          </a:xfrm>
          <a:prstGeom prst="wave">
            <a:avLst>
              <a:gd name="adj1" fmla="val 12500"/>
              <a:gd name="adj2" fmla="val -3870"/>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t-RU" sz="3600" b="1" i="1" dirty="0" smtClean="0">
                <a:solidFill>
                  <a:srgbClr val="0000FF"/>
                </a:solidFill>
                <a:latin typeface="Times New Roman" pitchFamily="18" charset="0"/>
                <a:cs typeface="Times New Roman" pitchFamily="18" charset="0"/>
              </a:rPr>
              <a:t>Милли рухта тәрбияләү театр аша алып барыла</a:t>
            </a:r>
            <a:endParaRPr lang="ru-RU" sz="3600" b="1" i="1" dirty="0">
              <a:solidFill>
                <a:srgbClr val="0000FF"/>
              </a:solidFill>
              <a:latin typeface="Times New Roman" pitchFamily="18" charset="0"/>
              <a:cs typeface="Times New Roman" pitchFamily="18" charset="0"/>
            </a:endParaRPr>
          </a:p>
        </p:txBody>
      </p:sp>
    </p:spTree>
  </p:cSld>
  <p:clrMapOvr>
    <a:masterClrMapping/>
  </p:clrMapOvr>
  <p:transition spd="slow" advClick="0" advTm="8984">
    <p:wheel spokes="3"/>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descr="iCA5EVJFI.jpg"/>
          <p:cNvPicPr>
            <a:picLocks noChangeAspect="1"/>
          </p:cNvPicPr>
          <p:nvPr/>
        </p:nvPicPr>
        <p:blipFill>
          <a:blip r:embed="rId2" cstate="print"/>
          <a:stretch>
            <a:fillRect/>
          </a:stretch>
        </p:blipFill>
        <p:spPr>
          <a:xfrm>
            <a:off x="0" y="1"/>
            <a:ext cx="9937750" cy="7597774"/>
          </a:xfrm>
          <a:prstGeom prst="rect">
            <a:avLst/>
          </a:prstGeom>
        </p:spPr>
      </p:pic>
      <p:sp>
        <p:nvSpPr>
          <p:cNvPr id="37891" name="Rectangle 3"/>
          <p:cNvSpPr>
            <a:spLocks noChangeArrowheads="1"/>
          </p:cNvSpPr>
          <p:nvPr/>
        </p:nvSpPr>
        <p:spPr bwMode="auto">
          <a:xfrm>
            <a:off x="576387" y="-351447"/>
            <a:ext cx="8568952" cy="667875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defTabSz="914400" rtl="0" eaLnBrk="1" fontAlgn="base" latinLnBrk="0" hangingPunct="1">
              <a:lnSpc>
                <a:spcPct val="100000"/>
              </a:lnSpc>
              <a:spcBef>
                <a:spcPct val="0"/>
              </a:spcBef>
              <a:spcAft>
                <a:spcPct val="0"/>
              </a:spcAft>
              <a:buClrTx/>
              <a:buSzTx/>
              <a:buFontTx/>
              <a:buNone/>
              <a:tabLst/>
            </a:pPr>
            <a:endParaRPr kumimoji="0" lang="tt-RU" sz="4400" b="1" i="0" u="sng" strike="noStrike" cap="none" normalizeH="0" baseline="0" dirty="0" smtClean="0">
              <a:ln>
                <a:noFill/>
              </a:ln>
              <a:solidFill>
                <a:srgbClr val="FF0000"/>
              </a:solidFill>
              <a:effectLst/>
              <a:latin typeface="Times New Roman" pitchFamily="18" charset="0"/>
              <a:cs typeface="Times New Roman" pitchFamily="18" charset="0"/>
            </a:endParaRPr>
          </a:p>
          <a:p>
            <a:pPr marL="0" marR="0" lvl="0" indent="0" defTabSz="914400" rtl="0" eaLnBrk="1" fontAlgn="base" latinLnBrk="0" hangingPunct="1">
              <a:lnSpc>
                <a:spcPct val="100000"/>
              </a:lnSpc>
              <a:spcBef>
                <a:spcPct val="0"/>
              </a:spcBef>
              <a:spcAft>
                <a:spcPct val="0"/>
              </a:spcAft>
              <a:buClrTx/>
              <a:buSzTx/>
              <a:buFontTx/>
              <a:buNone/>
              <a:tabLst/>
            </a:pPr>
            <a:r>
              <a:rPr kumimoji="0" lang="tt-RU" sz="4400" b="1" i="0" u="sng" strike="noStrike" cap="none" normalizeH="0" baseline="0" dirty="0" smtClean="0">
                <a:ln>
                  <a:noFill/>
                </a:ln>
                <a:solidFill>
                  <a:srgbClr val="FF0000"/>
                </a:solidFill>
                <a:effectLst/>
                <a:latin typeface="Times New Roman" pitchFamily="18" charset="0"/>
                <a:cs typeface="Times New Roman" pitchFamily="18" charset="0"/>
              </a:rPr>
              <a:t>Фараз</a:t>
            </a:r>
            <a:r>
              <a:rPr kumimoji="0" lang="tt-RU" sz="4400" b="1" i="0" u="none" strike="noStrike" cap="none" normalizeH="0" baseline="0" dirty="0" smtClean="0">
                <a:ln>
                  <a:noFill/>
                </a:ln>
                <a:solidFill>
                  <a:srgbClr val="FF0000"/>
                </a:solidFill>
                <a:effectLst/>
                <a:latin typeface="Times New Roman" pitchFamily="18" charset="0"/>
                <a:cs typeface="Times New Roman" pitchFamily="18" charset="0"/>
              </a:rPr>
              <a:t>:</a:t>
            </a:r>
            <a:r>
              <a:rPr kumimoji="0" lang="tt-RU" sz="4400" b="0" i="0" u="none" strike="noStrike" cap="none" normalizeH="0" baseline="0" dirty="0" smtClean="0">
                <a:ln>
                  <a:noFill/>
                </a:ln>
                <a:solidFill>
                  <a:srgbClr val="FF0000"/>
                </a:solidFill>
                <a:effectLst/>
                <a:latin typeface="Times New Roman" pitchFamily="18" charset="0"/>
                <a:cs typeface="Times New Roman" pitchFamily="18" charset="0"/>
              </a:rPr>
              <a:t>Әгәр дә укыту-тәрбия эшендә балаларга,туган илгә, туган авылга карата мәхәббәт тәрбияләүдә төрле чаралар үткәрелә икән, димәк, бу аларның патриотик хисләрен формалаштыруда зур роль уйнаячак.</a:t>
            </a:r>
            <a:endParaRPr kumimoji="0" lang="ru-RU" sz="4400" b="0" i="0" u="none" strike="noStrike" cap="none" normalizeH="0" baseline="0" dirty="0" smtClean="0">
              <a:ln>
                <a:noFill/>
              </a:ln>
              <a:solidFill>
                <a:srgbClr val="FF0000"/>
              </a:solidFill>
              <a:effectLst/>
              <a:latin typeface="Times New Roman" pitchFamily="18" charset="0"/>
              <a:cs typeface="Times New Roman" pitchFamily="18" charset="0"/>
            </a:endParaRPr>
          </a:p>
          <a:p>
            <a:pPr marL="0" marR="0" lvl="0" indent="0" defTabSz="914400" rtl="0" eaLnBrk="0" fontAlgn="base" latinLnBrk="0" hangingPunct="0">
              <a:lnSpc>
                <a:spcPct val="100000"/>
              </a:lnSpc>
              <a:spcBef>
                <a:spcPct val="0"/>
              </a:spcBef>
              <a:spcAft>
                <a:spcPct val="0"/>
              </a:spcAft>
              <a:buClrTx/>
              <a:buSzTx/>
              <a:buFontTx/>
              <a:buNone/>
              <a:tabLst/>
            </a:pPr>
            <a:endParaRPr kumimoji="0" lang="ru-RU" sz="3200" b="0" i="0" u="none" strike="noStrike" cap="none" normalizeH="0" baseline="0" dirty="0" smtClean="0">
              <a:ln>
                <a:noFill/>
              </a:ln>
              <a:solidFill>
                <a:srgbClr val="FF0000"/>
              </a:solidFill>
              <a:effectLst/>
              <a:latin typeface="Times New Roman" pitchFamily="18" charset="0"/>
              <a:cs typeface="Times New Roman" pitchFamily="18" charset="0"/>
            </a:endParaRPr>
          </a:p>
        </p:txBody>
      </p:sp>
    </p:spTree>
  </p:cSld>
  <p:clrMapOvr>
    <a:masterClrMapping/>
  </p:clrMapOvr>
  <p:transition spd="slow">
    <p:dissolve/>
  </p:transition>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Открытая">
  <a:themeElements>
    <a:clrScheme name="Открытая">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Открытая">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Открытая">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1458</TotalTime>
  <Words>812</Words>
  <Application>Microsoft Office PowerPoint</Application>
  <PresentationFormat>Произвольный</PresentationFormat>
  <Paragraphs>86</Paragraphs>
  <Slides>20</Slides>
  <Notes>0</Notes>
  <HiddenSlides>0</HiddenSlides>
  <MMClips>1</MMClips>
  <ScaleCrop>false</ScaleCrop>
  <HeadingPairs>
    <vt:vector size="4" baseType="variant">
      <vt:variant>
        <vt:lpstr>Тема</vt:lpstr>
      </vt:variant>
      <vt:variant>
        <vt:i4>1</vt:i4>
      </vt:variant>
      <vt:variant>
        <vt:lpstr>Заголовки слайдов</vt:lpstr>
      </vt:variant>
      <vt:variant>
        <vt:i4>20</vt:i4>
      </vt:variant>
    </vt:vector>
  </HeadingPairs>
  <TitlesOfParts>
    <vt:vector size="21" baseType="lpstr">
      <vt:lpstr>Открытая</vt:lpstr>
      <vt:lpstr>Слайд 1</vt:lpstr>
      <vt:lpstr>Слайд 2</vt:lpstr>
      <vt:lpstr>Слайд 3</vt:lpstr>
      <vt:lpstr>Слайд 4</vt:lpstr>
      <vt:lpstr>Слайд 5</vt:lpstr>
      <vt:lpstr>Слайд 6</vt:lpstr>
      <vt:lpstr>Слайд 7</vt:lpstr>
      <vt:lpstr>Слайд 8</vt:lpstr>
      <vt:lpstr>Слайд 9</vt:lpstr>
      <vt:lpstr>Слайд 10</vt:lpstr>
      <vt:lpstr>Слайд 11</vt:lpstr>
      <vt:lpstr>Слайд 12</vt:lpstr>
      <vt:lpstr>Слайд 13</vt:lpstr>
      <vt:lpstr>Слайд 14</vt:lpstr>
      <vt:lpstr>Слайд 15</vt:lpstr>
      <vt:lpstr>Слайд 16</vt:lpstr>
      <vt:lpstr>Слайд 17</vt:lpstr>
      <vt:lpstr>Слайд 18</vt:lpstr>
      <vt:lpstr>Слайд 19</vt:lpstr>
      <vt:lpstr>Слайд 20</vt:lpstr>
    </vt:vector>
  </TitlesOfParts>
  <Company>Microsoft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Admin</dc:creator>
  <cp:lastModifiedBy>фатхиева</cp:lastModifiedBy>
  <cp:revision>210</cp:revision>
  <dcterms:created xsi:type="dcterms:W3CDTF">2012-08-22T11:27:48Z</dcterms:created>
  <dcterms:modified xsi:type="dcterms:W3CDTF">2021-03-30T07:29:01Z</dcterms:modified>
</cp:coreProperties>
</file>